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</p:sldMasterIdLst>
  <p:sldIdLst>
    <p:sldId id="256" r:id="rId5"/>
    <p:sldId id="290" r:id="rId6"/>
    <p:sldId id="258" r:id="rId7"/>
    <p:sldId id="269" r:id="rId8"/>
    <p:sldId id="265" r:id="rId9"/>
    <p:sldId id="259" r:id="rId10"/>
    <p:sldId id="266" r:id="rId11"/>
    <p:sldId id="267" r:id="rId12"/>
    <p:sldId id="285" r:id="rId13"/>
    <p:sldId id="286" r:id="rId14"/>
    <p:sldId id="287" r:id="rId15"/>
    <p:sldId id="288" r:id="rId16"/>
    <p:sldId id="289" r:id="rId17"/>
    <p:sldId id="275" r:id="rId18"/>
    <p:sldId id="276" r:id="rId19"/>
    <p:sldId id="277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1CB7A-2ABB-487E-8436-1C29846B69D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F8E9EA-8423-404B-B171-E035B2CA3572}">
      <dgm:prSet phldrT="[Text]" custT="1"/>
      <dgm:spPr/>
      <dgm:t>
        <a:bodyPr/>
        <a:lstStyle/>
        <a:p>
          <a:r>
            <a:rPr lang="en-US" sz="1800" dirty="0" smtClean="0"/>
            <a:t>PERTUMBUHAN JUMLAH PENDUDUK	</a:t>
          </a:r>
          <a:endParaRPr lang="en-US" sz="1800" dirty="0"/>
        </a:p>
      </dgm:t>
    </dgm:pt>
    <dgm:pt modelId="{ACE61D22-CDC0-4B10-BF1E-962A647977BF}" type="parTrans" cxnId="{61A18730-74A5-496F-8999-1B318D4CF9E8}">
      <dgm:prSet/>
      <dgm:spPr/>
      <dgm:t>
        <a:bodyPr/>
        <a:lstStyle/>
        <a:p>
          <a:endParaRPr lang="en-US" sz="2000" dirty="0"/>
        </a:p>
      </dgm:t>
    </dgm:pt>
    <dgm:pt modelId="{87BA4902-2FD3-4E40-80C3-847BB1BC49C3}" type="sibTrans" cxnId="{61A18730-74A5-496F-8999-1B318D4CF9E8}">
      <dgm:prSet/>
      <dgm:spPr/>
      <dgm:t>
        <a:bodyPr/>
        <a:lstStyle/>
        <a:p>
          <a:endParaRPr lang="en-US" sz="2000" dirty="0"/>
        </a:p>
      </dgm:t>
    </dgm:pt>
    <dgm:pt modelId="{2AEBEA82-86E2-42D6-B2A5-C6104DBCECAE}">
      <dgm:prSet phldrT="[Text]" custT="1"/>
      <dgm:spPr/>
      <dgm:t>
        <a:bodyPr/>
        <a:lstStyle/>
        <a:p>
          <a:r>
            <a:rPr lang="en-US" sz="1800" dirty="0" smtClean="0"/>
            <a:t>STABILITAS PASOKAN KOMODITAS STRATEGIS</a:t>
          </a:r>
          <a:endParaRPr lang="en-US" sz="1800" dirty="0"/>
        </a:p>
      </dgm:t>
    </dgm:pt>
    <dgm:pt modelId="{C5536E3A-FD86-467E-AF0C-C8A3F84E49A0}" type="parTrans" cxnId="{DBFAC477-7365-47C2-A1F3-E978ACC7759A}">
      <dgm:prSet/>
      <dgm:spPr/>
      <dgm:t>
        <a:bodyPr/>
        <a:lstStyle/>
        <a:p>
          <a:endParaRPr lang="en-US" sz="2000" dirty="0"/>
        </a:p>
      </dgm:t>
    </dgm:pt>
    <dgm:pt modelId="{17A2CED1-4FBE-4AC6-9BCE-C6F3702D0C98}" type="sibTrans" cxnId="{DBFAC477-7365-47C2-A1F3-E978ACC7759A}">
      <dgm:prSet/>
      <dgm:spPr/>
      <dgm:t>
        <a:bodyPr/>
        <a:lstStyle/>
        <a:p>
          <a:endParaRPr lang="en-US" sz="2000" dirty="0"/>
        </a:p>
      </dgm:t>
    </dgm:pt>
    <dgm:pt modelId="{8EBEC1D8-025C-4DD6-844D-E565EE316F85}">
      <dgm:prSet custT="1"/>
      <dgm:spPr/>
      <dgm:t>
        <a:bodyPr/>
        <a:lstStyle/>
        <a:p>
          <a:r>
            <a:rPr lang="en-US" sz="1600" dirty="0" smtClean="0"/>
            <a:t>PENINGKATAN NILAI TAMBAH DAN PERTUMBUHAN INDUSTRI PROSESING</a:t>
          </a:r>
          <a:endParaRPr lang="en-US" sz="1600" dirty="0"/>
        </a:p>
      </dgm:t>
    </dgm:pt>
    <dgm:pt modelId="{85FA6A57-FA7D-44AD-91DC-529E1F8325E4}" type="parTrans" cxnId="{EFCD2E04-E057-4BCF-94F5-54F148E7CA90}">
      <dgm:prSet/>
      <dgm:spPr/>
      <dgm:t>
        <a:bodyPr/>
        <a:lstStyle/>
        <a:p>
          <a:endParaRPr lang="en-US" sz="2000" dirty="0"/>
        </a:p>
      </dgm:t>
    </dgm:pt>
    <dgm:pt modelId="{80E918FB-D6E7-4DAD-A695-8A54D943B9B1}" type="sibTrans" cxnId="{EFCD2E04-E057-4BCF-94F5-54F148E7CA90}">
      <dgm:prSet/>
      <dgm:spPr/>
      <dgm:t>
        <a:bodyPr/>
        <a:lstStyle/>
        <a:p>
          <a:endParaRPr lang="en-US" sz="2000" dirty="0"/>
        </a:p>
      </dgm:t>
    </dgm:pt>
    <dgm:pt modelId="{28ADC2AA-CB9B-466E-87D8-3C48DF09D319}">
      <dgm:prSet custT="1"/>
      <dgm:spPr/>
      <dgm:t>
        <a:bodyPr/>
        <a:lstStyle/>
        <a:p>
          <a:r>
            <a:rPr lang="en-US" sz="1800" dirty="0" smtClean="0"/>
            <a:t>BUDIDAYA RAMAH LINGKUNGAN</a:t>
          </a:r>
          <a:endParaRPr lang="en-US" sz="1800" dirty="0"/>
        </a:p>
      </dgm:t>
    </dgm:pt>
    <dgm:pt modelId="{743B7DE4-2DD1-416B-BB6F-DDAB0206AF5F}" type="parTrans" cxnId="{C0AFBFA8-090B-4631-BBEE-1F4359AFDD61}">
      <dgm:prSet/>
      <dgm:spPr/>
      <dgm:t>
        <a:bodyPr/>
        <a:lstStyle/>
        <a:p>
          <a:endParaRPr lang="en-US" sz="2000" dirty="0"/>
        </a:p>
      </dgm:t>
    </dgm:pt>
    <dgm:pt modelId="{61BE9366-793E-4EFA-90EF-43A269300794}" type="sibTrans" cxnId="{C0AFBFA8-090B-4631-BBEE-1F4359AFDD61}">
      <dgm:prSet/>
      <dgm:spPr/>
      <dgm:t>
        <a:bodyPr/>
        <a:lstStyle/>
        <a:p>
          <a:endParaRPr lang="en-US" sz="2000" dirty="0"/>
        </a:p>
      </dgm:t>
    </dgm:pt>
    <dgm:pt modelId="{CF678DC7-B95E-4E6E-B3B6-01341651C90A}">
      <dgm:prSet custT="1"/>
      <dgm:spPr/>
      <dgm:t>
        <a:bodyPr/>
        <a:lstStyle/>
        <a:p>
          <a:r>
            <a:rPr lang="en-US" sz="1800" dirty="0" smtClean="0"/>
            <a:t>PENINGKATAN EKSPOR PENURUNAN IMPOR</a:t>
          </a:r>
          <a:endParaRPr lang="en-US" sz="1800" dirty="0"/>
        </a:p>
      </dgm:t>
    </dgm:pt>
    <dgm:pt modelId="{4E5403CF-B9BA-4C5F-9498-5DF23BBCB315}" type="parTrans" cxnId="{5E02DD5C-E79E-48E3-8942-A43C4C707EA6}">
      <dgm:prSet/>
      <dgm:spPr/>
      <dgm:t>
        <a:bodyPr/>
        <a:lstStyle/>
        <a:p>
          <a:endParaRPr lang="en-US" sz="2000" dirty="0"/>
        </a:p>
      </dgm:t>
    </dgm:pt>
    <dgm:pt modelId="{06D02E98-8641-4BE5-9DD8-CEE395008113}" type="sibTrans" cxnId="{5E02DD5C-E79E-48E3-8942-A43C4C707EA6}">
      <dgm:prSet/>
      <dgm:spPr/>
      <dgm:t>
        <a:bodyPr/>
        <a:lstStyle/>
        <a:p>
          <a:endParaRPr lang="en-US" sz="2000" dirty="0"/>
        </a:p>
      </dgm:t>
    </dgm:pt>
    <dgm:pt modelId="{3BE51AA5-F4F2-4C45-9148-5B76CC50E9AF}">
      <dgm:prSet custT="1"/>
      <dgm:spPr/>
      <dgm:t>
        <a:bodyPr/>
        <a:lstStyle/>
        <a:p>
          <a:r>
            <a:rPr lang="en-US" sz="1800" dirty="0" smtClean="0"/>
            <a:t>DAYA SAING PRODUK</a:t>
          </a:r>
          <a:endParaRPr lang="en-US" sz="1800" dirty="0"/>
        </a:p>
      </dgm:t>
    </dgm:pt>
    <dgm:pt modelId="{163534AA-4549-442F-A96F-AD183F59FD38}" type="parTrans" cxnId="{61BA51B4-6631-4390-91E8-B87C0E61806E}">
      <dgm:prSet/>
      <dgm:spPr/>
      <dgm:t>
        <a:bodyPr/>
        <a:lstStyle/>
        <a:p>
          <a:endParaRPr lang="en-US" sz="2000"/>
        </a:p>
      </dgm:t>
    </dgm:pt>
    <dgm:pt modelId="{F4D307AF-D3A5-484F-9907-5DC7EB3DC21F}" type="sibTrans" cxnId="{61BA51B4-6631-4390-91E8-B87C0E61806E}">
      <dgm:prSet/>
      <dgm:spPr/>
      <dgm:t>
        <a:bodyPr/>
        <a:lstStyle/>
        <a:p>
          <a:endParaRPr lang="en-US" sz="2000"/>
        </a:p>
      </dgm:t>
    </dgm:pt>
    <dgm:pt modelId="{939D0594-21FF-4779-9B65-8B7D90A9747B}">
      <dgm:prSet custT="1"/>
      <dgm:spPr/>
      <dgm:t>
        <a:bodyPr/>
        <a:lstStyle/>
        <a:p>
          <a:r>
            <a:rPr lang="en-US" sz="1800" dirty="0" smtClean="0"/>
            <a:t>ALIH FUNGSI LAHAN</a:t>
          </a:r>
          <a:endParaRPr lang="en-US" sz="1800" dirty="0"/>
        </a:p>
      </dgm:t>
    </dgm:pt>
    <dgm:pt modelId="{4185861B-CC5B-461C-A961-163ED5C6B11B}" type="parTrans" cxnId="{AE902AE0-CA98-490E-84B8-B04BD5F2549B}">
      <dgm:prSet/>
      <dgm:spPr/>
      <dgm:t>
        <a:bodyPr/>
        <a:lstStyle/>
        <a:p>
          <a:endParaRPr lang="en-US"/>
        </a:p>
      </dgm:t>
    </dgm:pt>
    <dgm:pt modelId="{CCC6221C-104F-4517-A997-08C00D10A055}" type="sibTrans" cxnId="{AE902AE0-CA98-490E-84B8-B04BD5F2549B}">
      <dgm:prSet/>
      <dgm:spPr/>
      <dgm:t>
        <a:bodyPr/>
        <a:lstStyle/>
        <a:p>
          <a:endParaRPr lang="en-US"/>
        </a:p>
      </dgm:t>
    </dgm:pt>
    <dgm:pt modelId="{4EAD7C89-9B8E-4295-A648-8C88E6C2953C}" type="pres">
      <dgm:prSet presAssocID="{9A91CB7A-2ABB-487E-8436-1C29846B69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B121B6-A447-45DE-9629-BA31DCD71A6D}" type="pres">
      <dgm:prSet presAssocID="{99F8E9EA-8423-404B-B171-E035B2CA3572}" presName="parentLin" presStyleCnt="0"/>
      <dgm:spPr/>
    </dgm:pt>
    <dgm:pt modelId="{3F3A92F3-81F1-4A35-8107-CB7D618295C0}" type="pres">
      <dgm:prSet presAssocID="{99F8E9EA-8423-404B-B171-E035B2CA3572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D7AD969-171A-4BC9-A63E-C41284D836FB}" type="pres">
      <dgm:prSet presAssocID="{99F8E9EA-8423-404B-B171-E035B2CA357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00ABB-A0BB-41CC-AD8F-8AE004B2EB18}" type="pres">
      <dgm:prSet presAssocID="{99F8E9EA-8423-404B-B171-E035B2CA3572}" presName="negativeSpace" presStyleCnt="0"/>
      <dgm:spPr/>
    </dgm:pt>
    <dgm:pt modelId="{6CE723B1-8CCC-47DB-9488-EC9DCDAF1FD4}" type="pres">
      <dgm:prSet presAssocID="{99F8E9EA-8423-404B-B171-E035B2CA3572}" presName="childText" presStyleLbl="conFgAcc1" presStyleIdx="0" presStyleCnt="7">
        <dgm:presLayoutVars>
          <dgm:bulletEnabled val="1"/>
        </dgm:presLayoutVars>
      </dgm:prSet>
      <dgm:spPr/>
    </dgm:pt>
    <dgm:pt modelId="{A79798B1-78E5-4324-98E6-21DF6476573E}" type="pres">
      <dgm:prSet presAssocID="{87BA4902-2FD3-4E40-80C3-847BB1BC49C3}" presName="spaceBetweenRectangles" presStyleCnt="0"/>
      <dgm:spPr/>
    </dgm:pt>
    <dgm:pt modelId="{D9FBE8B4-1D87-4EE1-B433-3ABB4004375A}" type="pres">
      <dgm:prSet presAssocID="{939D0594-21FF-4779-9B65-8B7D90A9747B}" presName="parentLin" presStyleCnt="0"/>
      <dgm:spPr/>
    </dgm:pt>
    <dgm:pt modelId="{481AEEF6-22E6-4C06-BBB0-EBB2825BA7B8}" type="pres">
      <dgm:prSet presAssocID="{939D0594-21FF-4779-9B65-8B7D90A9747B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48E59577-E508-4DDC-B178-358521916B40}" type="pres">
      <dgm:prSet presAssocID="{939D0594-21FF-4779-9B65-8B7D90A9747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C94A6-0647-4F3B-8752-E02F213629EA}" type="pres">
      <dgm:prSet presAssocID="{939D0594-21FF-4779-9B65-8B7D90A9747B}" presName="negativeSpace" presStyleCnt="0"/>
      <dgm:spPr/>
    </dgm:pt>
    <dgm:pt modelId="{B3D0F201-729F-4E04-919E-2EB77DFE4CAC}" type="pres">
      <dgm:prSet presAssocID="{939D0594-21FF-4779-9B65-8B7D90A9747B}" presName="childText" presStyleLbl="conFgAcc1" presStyleIdx="1" presStyleCnt="7">
        <dgm:presLayoutVars>
          <dgm:bulletEnabled val="1"/>
        </dgm:presLayoutVars>
      </dgm:prSet>
      <dgm:spPr/>
    </dgm:pt>
    <dgm:pt modelId="{1B81AE73-855E-4A34-A122-E587D9AB8F8F}" type="pres">
      <dgm:prSet presAssocID="{CCC6221C-104F-4517-A997-08C00D10A055}" presName="spaceBetweenRectangles" presStyleCnt="0"/>
      <dgm:spPr/>
    </dgm:pt>
    <dgm:pt modelId="{A241F30D-FD2F-47AC-B64C-06E37A100D38}" type="pres">
      <dgm:prSet presAssocID="{2AEBEA82-86E2-42D6-B2A5-C6104DBCECAE}" presName="parentLin" presStyleCnt="0"/>
      <dgm:spPr/>
    </dgm:pt>
    <dgm:pt modelId="{37443DA9-1A27-4EAA-A3F1-087A8C9DC516}" type="pres">
      <dgm:prSet presAssocID="{2AEBEA82-86E2-42D6-B2A5-C6104DBCECA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9494B1AE-699B-4CA2-AAE9-4165835FDC5B}" type="pres">
      <dgm:prSet presAssocID="{2AEBEA82-86E2-42D6-B2A5-C6104DBCECA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53104-5928-4790-B75A-90A8AB452002}" type="pres">
      <dgm:prSet presAssocID="{2AEBEA82-86E2-42D6-B2A5-C6104DBCECAE}" presName="negativeSpace" presStyleCnt="0"/>
      <dgm:spPr/>
    </dgm:pt>
    <dgm:pt modelId="{7E6CF8F9-A62C-4FBE-B18E-8449FE4D5047}" type="pres">
      <dgm:prSet presAssocID="{2AEBEA82-86E2-42D6-B2A5-C6104DBCECAE}" presName="childText" presStyleLbl="conFgAcc1" presStyleIdx="2" presStyleCnt="7">
        <dgm:presLayoutVars>
          <dgm:bulletEnabled val="1"/>
        </dgm:presLayoutVars>
      </dgm:prSet>
      <dgm:spPr/>
    </dgm:pt>
    <dgm:pt modelId="{05AF75B0-086E-485C-AE76-3E9EB204743F}" type="pres">
      <dgm:prSet presAssocID="{17A2CED1-4FBE-4AC6-9BCE-C6F3702D0C98}" presName="spaceBetweenRectangles" presStyleCnt="0"/>
      <dgm:spPr/>
    </dgm:pt>
    <dgm:pt modelId="{8360B9DA-EE69-44DB-9B4D-B7A1FB4A13E6}" type="pres">
      <dgm:prSet presAssocID="{CF678DC7-B95E-4E6E-B3B6-01341651C90A}" presName="parentLin" presStyleCnt="0"/>
      <dgm:spPr/>
    </dgm:pt>
    <dgm:pt modelId="{9A6AC42A-24C6-4D4F-83C0-0CA41EB0A7F6}" type="pres">
      <dgm:prSet presAssocID="{CF678DC7-B95E-4E6E-B3B6-01341651C90A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7D2E8ED3-E9EF-4F07-80AC-DEDB0344930E}" type="pres">
      <dgm:prSet presAssocID="{CF678DC7-B95E-4E6E-B3B6-01341651C90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50169-8AA8-438B-B736-50A39406CB4E}" type="pres">
      <dgm:prSet presAssocID="{CF678DC7-B95E-4E6E-B3B6-01341651C90A}" presName="negativeSpace" presStyleCnt="0"/>
      <dgm:spPr/>
    </dgm:pt>
    <dgm:pt modelId="{D51BEE89-BEA0-4D80-B01D-33C7E1CFC1D4}" type="pres">
      <dgm:prSet presAssocID="{CF678DC7-B95E-4E6E-B3B6-01341651C90A}" presName="childText" presStyleLbl="conFgAcc1" presStyleIdx="3" presStyleCnt="7">
        <dgm:presLayoutVars>
          <dgm:bulletEnabled val="1"/>
        </dgm:presLayoutVars>
      </dgm:prSet>
      <dgm:spPr/>
    </dgm:pt>
    <dgm:pt modelId="{0A46A20A-5B0A-46E9-B22A-81DD28D55E5A}" type="pres">
      <dgm:prSet presAssocID="{06D02E98-8641-4BE5-9DD8-CEE395008113}" presName="spaceBetweenRectangles" presStyleCnt="0"/>
      <dgm:spPr/>
    </dgm:pt>
    <dgm:pt modelId="{B16295D1-452A-45D7-802D-D7BF1499ED82}" type="pres">
      <dgm:prSet presAssocID="{8EBEC1D8-025C-4DD6-844D-E565EE316F85}" presName="parentLin" presStyleCnt="0"/>
      <dgm:spPr/>
    </dgm:pt>
    <dgm:pt modelId="{697EE53B-D95A-4D91-9918-E5902293AC05}" type="pres">
      <dgm:prSet presAssocID="{8EBEC1D8-025C-4DD6-844D-E565EE316F85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932CD50E-CC22-4FD4-9E08-A102B59E8C41}" type="pres">
      <dgm:prSet presAssocID="{8EBEC1D8-025C-4DD6-844D-E565EE316F8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18886-AD46-481B-8C5D-8F3A0BCF8766}" type="pres">
      <dgm:prSet presAssocID="{8EBEC1D8-025C-4DD6-844D-E565EE316F85}" presName="negativeSpace" presStyleCnt="0"/>
      <dgm:spPr/>
    </dgm:pt>
    <dgm:pt modelId="{71EEF69F-65CA-4AC6-B42C-61702984EBDE}" type="pres">
      <dgm:prSet presAssocID="{8EBEC1D8-025C-4DD6-844D-E565EE316F85}" presName="childText" presStyleLbl="conFgAcc1" presStyleIdx="4" presStyleCnt="7">
        <dgm:presLayoutVars>
          <dgm:bulletEnabled val="1"/>
        </dgm:presLayoutVars>
      </dgm:prSet>
      <dgm:spPr/>
    </dgm:pt>
    <dgm:pt modelId="{D7CC9A9F-3772-412F-B8C7-D8326D2BBE98}" type="pres">
      <dgm:prSet presAssocID="{80E918FB-D6E7-4DAD-A695-8A54D943B9B1}" presName="spaceBetweenRectangles" presStyleCnt="0"/>
      <dgm:spPr/>
    </dgm:pt>
    <dgm:pt modelId="{69935413-469A-4A56-B9B2-3A46F2EFE967}" type="pres">
      <dgm:prSet presAssocID="{28ADC2AA-CB9B-466E-87D8-3C48DF09D319}" presName="parentLin" presStyleCnt="0"/>
      <dgm:spPr/>
    </dgm:pt>
    <dgm:pt modelId="{2726E17E-6E80-4BD6-AAFC-26602D3297EA}" type="pres">
      <dgm:prSet presAssocID="{28ADC2AA-CB9B-466E-87D8-3C48DF09D319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D5D3B6A4-D0D0-4761-AF42-36ADA122BC3E}" type="pres">
      <dgm:prSet presAssocID="{28ADC2AA-CB9B-466E-87D8-3C48DF09D31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FDEEC-D5B4-423F-BA91-2E8A7E6624B5}" type="pres">
      <dgm:prSet presAssocID="{28ADC2AA-CB9B-466E-87D8-3C48DF09D319}" presName="negativeSpace" presStyleCnt="0"/>
      <dgm:spPr/>
    </dgm:pt>
    <dgm:pt modelId="{AFD70588-1820-4C7E-B59D-519F770FAD32}" type="pres">
      <dgm:prSet presAssocID="{28ADC2AA-CB9B-466E-87D8-3C48DF09D319}" presName="childText" presStyleLbl="conFgAcc1" presStyleIdx="5" presStyleCnt="7">
        <dgm:presLayoutVars>
          <dgm:bulletEnabled val="1"/>
        </dgm:presLayoutVars>
      </dgm:prSet>
      <dgm:spPr/>
    </dgm:pt>
    <dgm:pt modelId="{D16EABDB-A3F9-47F0-8E59-54A97BE20687}" type="pres">
      <dgm:prSet presAssocID="{61BE9366-793E-4EFA-90EF-43A269300794}" presName="spaceBetweenRectangles" presStyleCnt="0"/>
      <dgm:spPr/>
    </dgm:pt>
    <dgm:pt modelId="{E074B77C-CD6A-45BD-BF11-E60426DE0228}" type="pres">
      <dgm:prSet presAssocID="{3BE51AA5-F4F2-4C45-9148-5B76CC50E9AF}" presName="parentLin" presStyleCnt="0"/>
      <dgm:spPr/>
    </dgm:pt>
    <dgm:pt modelId="{CA50BF3D-208C-4858-AD84-DE03BFADF87E}" type="pres">
      <dgm:prSet presAssocID="{3BE51AA5-F4F2-4C45-9148-5B76CC50E9AF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A045A115-7CAB-43B3-B472-7466AF327721}" type="pres">
      <dgm:prSet presAssocID="{3BE51AA5-F4F2-4C45-9148-5B76CC50E9A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1FA6D-F95A-46E8-A995-8178A8094EA9}" type="pres">
      <dgm:prSet presAssocID="{3BE51AA5-F4F2-4C45-9148-5B76CC50E9AF}" presName="negativeSpace" presStyleCnt="0"/>
      <dgm:spPr/>
    </dgm:pt>
    <dgm:pt modelId="{3B3E83B9-DFD3-4B76-92EB-807435B04E9D}" type="pres">
      <dgm:prSet presAssocID="{3BE51AA5-F4F2-4C45-9148-5B76CC50E9A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7CDF152-2781-4B1B-8874-BB287C1F0CD0}" type="presOf" srcId="{2AEBEA82-86E2-42D6-B2A5-C6104DBCECAE}" destId="{9494B1AE-699B-4CA2-AAE9-4165835FDC5B}" srcOrd="1" destOrd="0" presId="urn:microsoft.com/office/officeart/2005/8/layout/list1"/>
    <dgm:cxn modelId="{F419A35C-15F0-48E1-BB94-D445C792F969}" type="presOf" srcId="{2AEBEA82-86E2-42D6-B2A5-C6104DBCECAE}" destId="{37443DA9-1A27-4EAA-A3F1-087A8C9DC516}" srcOrd="0" destOrd="0" presId="urn:microsoft.com/office/officeart/2005/8/layout/list1"/>
    <dgm:cxn modelId="{61BA51B4-6631-4390-91E8-B87C0E61806E}" srcId="{9A91CB7A-2ABB-487E-8436-1C29846B69D6}" destId="{3BE51AA5-F4F2-4C45-9148-5B76CC50E9AF}" srcOrd="6" destOrd="0" parTransId="{163534AA-4549-442F-A96F-AD183F59FD38}" sibTransId="{F4D307AF-D3A5-484F-9907-5DC7EB3DC21F}"/>
    <dgm:cxn modelId="{EFCD2E04-E057-4BCF-94F5-54F148E7CA90}" srcId="{9A91CB7A-2ABB-487E-8436-1C29846B69D6}" destId="{8EBEC1D8-025C-4DD6-844D-E565EE316F85}" srcOrd="4" destOrd="0" parTransId="{85FA6A57-FA7D-44AD-91DC-529E1F8325E4}" sibTransId="{80E918FB-D6E7-4DAD-A695-8A54D943B9B1}"/>
    <dgm:cxn modelId="{DBFAC477-7365-47C2-A1F3-E978ACC7759A}" srcId="{9A91CB7A-2ABB-487E-8436-1C29846B69D6}" destId="{2AEBEA82-86E2-42D6-B2A5-C6104DBCECAE}" srcOrd="2" destOrd="0" parTransId="{C5536E3A-FD86-467E-AF0C-C8A3F84E49A0}" sibTransId="{17A2CED1-4FBE-4AC6-9BCE-C6F3702D0C98}"/>
    <dgm:cxn modelId="{B2A7DC74-4BF7-490E-BE8E-7F283099753A}" type="presOf" srcId="{8EBEC1D8-025C-4DD6-844D-E565EE316F85}" destId="{932CD50E-CC22-4FD4-9E08-A102B59E8C41}" srcOrd="1" destOrd="0" presId="urn:microsoft.com/office/officeart/2005/8/layout/list1"/>
    <dgm:cxn modelId="{C9845166-A30B-489A-AC29-BF0475CCEB72}" type="presOf" srcId="{28ADC2AA-CB9B-466E-87D8-3C48DF09D319}" destId="{D5D3B6A4-D0D0-4761-AF42-36ADA122BC3E}" srcOrd="1" destOrd="0" presId="urn:microsoft.com/office/officeart/2005/8/layout/list1"/>
    <dgm:cxn modelId="{412F20C3-02C5-4FC6-95BE-9E9BCD64BB1D}" type="presOf" srcId="{28ADC2AA-CB9B-466E-87D8-3C48DF09D319}" destId="{2726E17E-6E80-4BD6-AAFC-26602D3297EA}" srcOrd="0" destOrd="0" presId="urn:microsoft.com/office/officeart/2005/8/layout/list1"/>
    <dgm:cxn modelId="{7807E9A2-D8D1-438C-B459-C2F9BD6B1B4B}" type="presOf" srcId="{9A91CB7A-2ABB-487E-8436-1C29846B69D6}" destId="{4EAD7C89-9B8E-4295-A648-8C88E6C2953C}" srcOrd="0" destOrd="0" presId="urn:microsoft.com/office/officeart/2005/8/layout/list1"/>
    <dgm:cxn modelId="{A9FDF09C-6834-4E38-AB2A-AE29BC124C40}" type="presOf" srcId="{3BE51AA5-F4F2-4C45-9148-5B76CC50E9AF}" destId="{A045A115-7CAB-43B3-B472-7466AF327721}" srcOrd="1" destOrd="0" presId="urn:microsoft.com/office/officeart/2005/8/layout/list1"/>
    <dgm:cxn modelId="{AE902AE0-CA98-490E-84B8-B04BD5F2549B}" srcId="{9A91CB7A-2ABB-487E-8436-1C29846B69D6}" destId="{939D0594-21FF-4779-9B65-8B7D90A9747B}" srcOrd="1" destOrd="0" parTransId="{4185861B-CC5B-461C-A961-163ED5C6B11B}" sibTransId="{CCC6221C-104F-4517-A997-08C00D10A055}"/>
    <dgm:cxn modelId="{FAAAA230-BAA6-4E5D-AF91-58F055C86D6B}" type="presOf" srcId="{99F8E9EA-8423-404B-B171-E035B2CA3572}" destId="{DD7AD969-171A-4BC9-A63E-C41284D836FB}" srcOrd="1" destOrd="0" presId="urn:microsoft.com/office/officeart/2005/8/layout/list1"/>
    <dgm:cxn modelId="{61A18730-74A5-496F-8999-1B318D4CF9E8}" srcId="{9A91CB7A-2ABB-487E-8436-1C29846B69D6}" destId="{99F8E9EA-8423-404B-B171-E035B2CA3572}" srcOrd="0" destOrd="0" parTransId="{ACE61D22-CDC0-4B10-BF1E-962A647977BF}" sibTransId="{87BA4902-2FD3-4E40-80C3-847BB1BC49C3}"/>
    <dgm:cxn modelId="{674FE166-3146-4814-84FE-DD2DD90D444C}" type="presOf" srcId="{CF678DC7-B95E-4E6E-B3B6-01341651C90A}" destId="{7D2E8ED3-E9EF-4F07-80AC-DEDB0344930E}" srcOrd="1" destOrd="0" presId="urn:microsoft.com/office/officeart/2005/8/layout/list1"/>
    <dgm:cxn modelId="{839327FB-A633-4EAE-9FA5-9799B88F7744}" type="presOf" srcId="{8EBEC1D8-025C-4DD6-844D-E565EE316F85}" destId="{697EE53B-D95A-4D91-9918-E5902293AC05}" srcOrd="0" destOrd="0" presId="urn:microsoft.com/office/officeart/2005/8/layout/list1"/>
    <dgm:cxn modelId="{5E02DD5C-E79E-48E3-8942-A43C4C707EA6}" srcId="{9A91CB7A-2ABB-487E-8436-1C29846B69D6}" destId="{CF678DC7-B95E-4E6E-B3B6-01341651C90A}" srcOrd="3" destOrd="0" parTransId="{4E5403CF-B9BA-4C5F-9498-5DF23BBCB315}" sibTransId="{06D02E98-8641-4BE5-9DD8-CEE395008113}"/>
    <dgm:cxn modelId="{B08538E0-3F50-47A5-A6DA-46E0BB70BA9C}" type="presOf" srcId="{939D0594-21FF-4779-9B65-8B7D90A9747B}" destId="{48E59577-E508-4DDC-B178-358521916B40}" srcOrd="1" destOrd="0" presId="urn:microsoft.com/office/officeart/2005/8/layout/list1"/>
    <dgm:cxn modelId="{9E533258-F586-494C-A258-6E52C0C6D728}" type="presOf" srcId="{CF678DC7-B95E-4E6E-B3B6-01341651C90A}" destId="{9A6AC42A-24C6-4D4F-83C0-0CA41EB0A7F6}" srcOrd="0" destOrd="0" presId="urn:microsoft.com/office/officeart/2005/8/layout/list1"/>
    <dgm:cxn modelId="{D8515F54-0798-4345-ADD9-602E2877884F}" type="presOf" srcId="{99F8E9EA-8423-404B-B171-E035B2CA3572}" destId="{3F3A92F3-81F1-4A35-8107-CB7D618295C0}" srcOrd="0" destOrd="0" presId="urn:microsoft.com/office/officeart/2005/8/layout/list1"/>
    <dgm:cxn modelId="{A48F051A-E11C-4D17-A455-C4BE15F3DF94}" type="presOf" srcId="{939D0594-21FF-4779-9B65-8B7D90A9747B}" destId="{481AEEF6-22E6-4C06-BBB0-EBB2825BA7B8}" srcOrd="0" destOrd="0" presId="urn:microsoft.com/office/officeart/2005/8/layout/list1"/>
    <dgm:cxn modelId="{C0AFBFA8-090B-4631-BBEE-1F4359AFDD61}" srcId="{9A91CB7A-2ABB-487E-8436-1C29846B69D6}" destId="{28ADC2AA-CB9B-466E-87D8-3C48DF09D319}" srcOrd="5" destOrd="0" parTransId="{743B7DE4-2DD1-416B-BB6F-DDAB0206AF5F}" sibTransId="{61BE9366-793E-4EFA-90EF-43A269300794}"/>
    <dgm:cxn modelId="{8CE858F9-AF2F-4DC7-A34E-937E9F6D9AC5}" type="presOf" srcId="{3BE51AA5-F4F2-4C45-9148-5B76CC50E9AF}" destId="{CA50BF3D-208C-4858-AD84-DE03BFADF87E}" srcOrd="0" destOrd="0" presId="urn:microsoft.com/office/officeart/2005/8/layout/list1"/>
    <dgm:cxn modelId="{DBD51FFF-5EEE-49D8-991A-5596AD383179}" type="presParOf" srcId="{4EAD7C89-9B8E-4295-A648-8C88E6C2953C}" destId="{E8B121B6-A447-45DE-9629-BA31DCD71A6D}" srcOrd="0" destOrd="0" presId="urn:microsoft.com/office/officeart/2005/8/layout/list1"/>
    <dgm:cxn modelId="{AF4CEE84-693E-4D8F-B149-DC6286961FFD}" type="presParOf" srcId="{E8B121B6-A447-45DE-9629-BA31DCD71A6D}" destId="{3F3A92F3-81F1-4A35-8107-CB7D618295C0}" srcOrd="0" destOrd="0" presId="urn:microsoft.com/office/officeart/2005/8/layout/list1"/>
    <dgm:cxn modelId="{75D0F742-599D-4072-B3EC-EADF968EA988}" type="presParOf" srcId="{E8B121B6-A447-45DE-9629-BA31DCD71A6D}" destId="{DD7AD969-171A-4BC9-A63E-C41284D836FB}" srcOrd="1" destOrd="0" presId="urn:microsoft.com/office/officeart/2005/8/layout/list1"/>
    <dgm:cxn modelId="{3D220D26-D63D-4EDE-B536-DE3950621F15}" type="presParOf" srcId="{4EAD7C89-9B8E-4295-A648-8C88E6C2953C}" destId="{07300ABB-A0BB-41CC-AD8F-8AE004B2EB18}" srcOrd="1" destOrd="0" presId="urn:microsoft.com/office/officeart/2005/8/layout/list1"/>
    <dgm:cxn modelId="{43F8483D-7EA3-451D-9B66-7DB08CFBC6C2}" type="presParOf" srcId="{4EAD7C89-9B8E-4295-A648-8C88E6C2953C}" destId="{6CE723B1-8CCC-47DB-9488-EC9DCDAF1FD4}" srcOrd="2" destOrd="0" presId="urn:microsoft.com/office/officeart/2005/8/layout/list1"/>
    <dgm:cxn modelId="{5C533928-70B2-4B77-82C1-73F166CA231D}" type="presParOf" srcId="{4EAD7C89-9B8E-4295-A648-8C88E6C2953C}" destId="{A79798B1-78E5-4324-98E6-21DF6476573E}" srcOrd="3" destOrd="0" presId="urn:microsoft.com/office/officeart/2005/8/layout/list1"/>
    <dgm:cxn modelId="{531A6CB3-7D0B-432B-9418-178D69F3AC33}" type="presParOf" srcId="{4EAD7C89-9B8E-4295-A648-8C88E6C2953C}" destId="{D9FBE8B4-1D87-4EE1-B433-3ABB4004375A}" srcOrd="4" destOrd="0" presId="urn:microsoft.com/office/officeart/2005/8/layout/list1"/>
    <dgm:cxn modelId="{CB4D0476-3BD5-4B31-B6A2-DC5A9AFC86FA}" type="presParOf" srcId="{D9FBE8B4-1D87-4EE1-B433-3ABB4004375A}" destId="{481AEEF6-22E6-4C06-BBB0-EBB2825BA7B8}" srcOrd="0" destOrd="0" presId="urn:microsoft.com/office/officeart/2005/8/layout/list1"/>
    <dgm:cxn modelId="{5D97BD20-A2C8-42B1-B85E-CC9098CF8A04}" type="presParOf" srcId="{D9FBE8B4-1D87-4EE1-B433-3ABB4004375A}" destId="{48E59577-E508-4DDC-B178-358521916B40}" srcOrd="1" destOrd="0" presId="urn:microsoft.com/office/officeart/2005/8/layout/list1"/>
    <dgm:cxn modelId="{B0993AD4-FCE0-4D33-B83B-A8B04BDE717F}" type="presParOf" srcId="{4EAD7C89-9B8E-4295-A648-8C88E6C2953C}" destId="{8C6C94A6-0647-4F3B-8752-E02F213629EA}" srcOrd="5" destOrd="0" presId="urn:microsoft.com/office/officeart/2005/8/layout/list1"/>
    <dgm:cxn modelId="{39B14F28-E53E-41E9-89C3-F4836E2979FD}" type="presParOf" srcId="{4EAD7C89-9B8E-4295-A648-8C88E6C2953C}" destId="{B3D0F201-729F-4E04-919E-2EB77DFE4CAC}" srcOrd="6" destOrd="0" presId="urn:microsoft.com/office/officeart/2005/8/layout/list1"/>
    <dgm:cxn modelId="{85CAD2B9-6378-4B89-9F55-05D38D769F4B}" type="presParOf" srcId="{4EAD7C89-9B8E-4295-A648-8C88E6C2953C}" destId="{1B81AE73-855E-4A34-A122-E587D9AB8F8F}" srcOrd="7" destOrd="0" presId="urn:microsoft.com/office/officeart/2005/8/layout/list1"/>
    <dgm:cxn modelId="{A194C4CE-C876-4F22-A75E-71E8ACB805E7}" type="presParOf" srcId="{4EAD7C89-9B8E-4295-A648-8C88E6C2953C}" destId="{A241F30D-FD2F-47AC-B64C-06E37A100D38}" srcOrd="8" destOrd="0" presId="urn:microsoft.com/office/officeart/2005/8/layout/list1"/>
    <dgm:cxn modelId="{FCDCDF43-835C-4CE7-B299-F77A52A5225F}" type="presParOf" srcId="{A241F30D-FD2F-47AC-B64C-06E37A100D38}" destId="{37443DA9-1A27-4EAA-A3F1-087A8C9DC516}" srcOrd="0" destOrd="0" presId="urn:microsoft.com/office/officeart/2005/8/layout/list1"/>
    <dgm:cxn modelId="{FA5BA830-92F6-4987-93A9-0559CD9B5B02}" type="presParOf" srcId="{A241F30D-FD2F-47AC-B64C-06E37A100D38}" destId="{9494B1AE-699B-4CA2-AAE9-4165835FDC5B}" srcOrd="1" destOrd="0" presId="urn:microsoft.com/office/officeart/2005/8/layout/list1"/>
    <dgm:cxn modelId="{A9E33407-47BE-4A8E-A541-5B3A27FE7F98}" type="presParOf" srcId="{4EAD7C89-9B8E-4295-A648-8C88E6C2953C}" destId="{1AC53104-5928-4790-B75A-90A8AB452002}" srcOrd="9" destOrd="0" presId="urn:microsoft.com/office/officeart/2005/8/layout/list1"/>
    <dgm:cxn modelId="{382D0438-8CE1-4CA0-A8BA-335A8EC5F871}" type="presParOf" srcId="{4EAD7C89-9B8E-4295-A648-8C88E6C2953C}" destId="{7E6CF8F9-A62C-4FBE-B18E-8449FE4D5047}" srcOrd="10" destOrd="0" presId="urn:microsoft.com/office/officeart/2005/8/layout/list1"/>
    <dgm:cxn modelId="{90530BF5-1E1C-4E88-B2D5-D2A344871FBF}" type="presParOf" srcId="{4EAD7C89-9B8E-4295-A648-8C88E6C2953C}" destId="{05AF75B0-086E-485C-AE76-3E9EB204743F}" srcOrd="11" destOrd="0" presId="urn:microsoft.com/office/officeart/2005/8/layout/list1"/>
    <dgm:cxn modelId="{7ADA61FE-AA5F-40F4-B339-3600E2A99C81}" type="presParOf" srcId="{4EAD7C89-9B8E-4295-A648-8C88E6C2953C}" destId="{8360B9DA-EE69-44DB-9B4D-B7A1FB4A13E6}" srcOrd="12" destOrd="0" presId="urn:microsoft.com/office/officeart/2005/8/layout/list1"/>
    <dgm:cxn modelId="{25AA66CB-4C87-4AEF-95E2-11E2A783CB37}" type="presParOf" srcId="{8360B9DA-EE69-44DB-9B4D-B7A1FB4A13E6}" destId="{9A6AC42A-24C6-4D4F-83C0-0CA41EB0A7F6}" srcOrd="0" destOrd="0" presId="urn:microsoft.com/office/officeart/2005/8/layout/list1"/>
    <dgm:cxn modelId="{F5E49B7B-6DF8-4657-BF33-0E4C83387AF2}" type="presParOf" srcId="{8360B9DA-EE69-44DB-9B4D-B7A1FB4A13E6}" destId="{7D2E8ED3-E9EF-4F07-80AC-DEDB0344930E}" srcOrd="1" destOrd="0" presId="urn:microsoft.com/office/officeart/2005/8/layout/list1"/>
    <dgm:cxn modelId="{2C354464-C517-45A1-9458-33E0151084CD}" type="presParOf" srcId="{4EAD7C89-9B8E-4295-A648-8C88E6C2953C}" destId="{DCE50169-8AA8-438B-B736-50A39406CB4E}" srcOrd="13" destOrd="0" presId="urn:microsoft.com/office/officeart/2005/8/layout/list1"/>
    <dgm:cxn modelId="{0C96C486-6B58-4321-9722-4EC10AEFD95E}" type="presParOf" srcId="{4EAD7C89-9B8E-4295-A648-8C88E6C2953C}" destId="{D51BEE89-BEA0-4D80-B01D-33C7E1CFC1D4}" srcOrd="14" destOrd="0" presId="urn:microsoft.com/office/officeart/2005/8/layout/list1"/>
    <dgm:cxn modelId="{B0F8DCB6-1B24-47EE-8B25-4EC93124A1F0}" type="presParOf" srcId="{4EAD7C89-9B8E-4295-A648-8C88E6C2953C}" destId="{0A46A20A-5B0A-46E9-B22A-81DD28D55E5A}" srcOrd="15" destOrd="0" presId="urn:microsoft.com/office/officeart/2005/8/layout/list1"/>
    <dgm:cxn modelId="{54A666FF-B0B7-4832-8E84-0A574087DA2A}" type="presParOf" srcId="{4EAD7C89-9B8E-4295-A648-8C88E6C2953C}" destId="{B16295D1-452A-45D7-802D-D7BF1499ED82}" srcOrd="16" destOrd="0" presId="urn:microsoft.com/office/officeart/2005/8/layout/list1"/>
    <dgm:cxn modelId="{0E919443-1D1B-4055-BEDA-1F7F5F9E8BC2}" type="presParOf" srcId="{B16295D1-452A-45D7-802D-D7BF1499ED82}" destId="{697EE53B-D95A-4D91-9918-E5902293AC05}" srcOrd="0" destOrd="0" presId="urn:microsoft.com/office/officeart/2005/8/layout/list1"/>
    <dgm:cxn modelId="{0A24C086-28CF-408C-A7DB-17345266D3CC}" type="presParOf" srcId="{B16295D1-452A-45D7-802D-D7BF1499ED82}" destId="{932CD50E-CC22-4FD4-9E08-A102B59E8C41}" srcOrd="1" destOrd="0" presId="urn:microsoft.com/office/officeart/2005/8/layout/list1"/>
    <dgm:cxn modelId="{31931011-02E8-4604-B089-44C173EE24A1}" type="presParOf" srcId="{4EAD7C89-9B8E-4295-A648-8C88E6C2953C}" destId="{33318886-AD46-481B-8C5D-8F3A0BCF8766}" srcOrd="17" destOrd="0" presId="urn:microsoft.com/office/officeart/2005/8/layout/list1"/>
    <dgm:cxn modelId="{87C70359-8A18-49E0-8658-3579A21BBC95}" type="presParOf" srcId="{4EAD7C89-9B8E-4295-A648-8C88E6C2953C}" destId="{71EEF69F-65CA-4AC6-B42C-61702984EBDE}" srcOrd="18" destOrd="0" presId="urn:microsoft.com/office/officeart/2005/8/layout/list1"/>
    <dgm:cxn modelId="{02315A77-4664-436C-850F-6E6909F9055E}" type="presParOf" srcId="{4EAD7C89-9B8E-4295-A648-8C88E6C2953C}" destId="{D7CC9A9F-3772-412F-B8C7-D8326D2BBE98}" srcOrd="19" destOrd="0" presId="urn:microsoft.com/office/officeart/2005/8/layout/list1"/>
    <dgm:cxn modelId="{1010F39A-C6FA-411E-800B-A06DF4CF2BE0}" type="presParOf" srcId="{4EAD7C89-9B8E-4295-A648-8C88E6C2953C}" destId="{69935413-469A-4A56-B9B2-3A46F2EFE967}" srcOrd="20" destOrd="0" presId="urn:microsoft.com/office/officeart/2005/8/layout/list1"/>
    <dgm:cxn modelId="{B8D937DE-D220-47D3-88B0-AD23AE38D930}" type="presParOf" srcId="{69935413-469A-4A56-B9B2-3A46F2EFE967}" destId="{2726E17E-6E80-4BD6-AAFC-26602D3297EA}" srcOrd="0" destOrd="0" presId="urn:microsoft.com/office/officeart/2005/8/layout/list1"/>
    <dgm:cxn modelId="{DE7044B5-2206-4C76-8D0A-AA4A32CCF180}" type="presParOf" srcId="{69935413-469A-4A56-B9B2-3A46F2EFE967}" destId="{D5D3B6A4-D0D0-4761-AF42-36ADA122BC3E}" srcOrd="1" destOrd="0" presId="urn:microsoft.com/office/officeart/2005/8/layout/list1"/>
    <dgm:cxn modelId="{810FFDDF-E95E-451B-AEE3-ED9F84DAAB44}" type="presParOf" srcId="{4EAD7C89-9B8E-4295-A648-8C88E6C2953C}" destId="{F89FDEEC-D5B4-423F-BA91-2E8A7E6624B5}" srcOrd="21" destOrd="0" presId="urn:microsoft.com/office/officeart/2005/8/layout/list1"/>
    <dgm:cxn modelId="{22694169-F2D0-48D7-AC4C-3F971C767123}" type="presParOf" srcId="{4EAD7C89-9B8E-4295-A648-8C88E6C2953C}" destId="{AFD70588-1820-4C7E-B59D-519F770FAD32}" srcOrd="22" destOrd="0" presId="urn:microsoft.com/office/officeart/2005/8/layout/list1"/>
    <dgm:cxn modelId="{9F1F9B08-7323-4BCA-BC35-06FAFE760715}" type="presParOf" srcId="{4EAD7C89-9B8E-4295-A648-8C88E6C2953C}" destId="{D16EABDB-A3F9-47F0-8E59-54A97BE20687}" srcOrd="23" destOrd="0" presId="urn:microsoft.com/office/officeart/2005/8/layout/list1"/>
    <dgm:cxn modelId="{9509B59C-FFA9-4DDE-90C4-FF9C986C19B9}" type="presParOf" srcId="{4EAD7C89-9B8E-4295-A648-8C88E6C2953C}" destId="{E074B77C-CD6A-45BD-BF11-E60426DE0228}" srcOrd="24" destOrd="0" presId="urn:microsoft.com/office/officeart/2005/8/layout/list1"/>
    <dgm:cxn modelId="{411F4C36-BEEA-4E80-8B46-CF6CC0125198}" type="presParOf" srcId="{E074B77C-CD6A-45BD-BF11-E60426DE0228}" destId="{CA50BF3D-208C-4858-AD84-DE03BFADF87E}" srcOrd="0" destOrd="0" presId="urn:microsoft.com/office/officeart/2005/8/layout/list1"/>
    <dgm:cxn modelId="{07692B35-FF03-4E0A-9E3B-BB6B12788A42}" type="presParOf" srcId="{E074B77C-CD6A-45BD-BF11-E60426DE0228}" destId="{A045A115-7CAB-43B3-B472-7466AF327721}" srcOrd="1" destOrd="0" presId="urn:microsoft.com/office/officeart/2005/8/layout/list1"/>
    <dgm:cxn modelId="{736496CA-92C4-446F-A585-E41E7A61CE83}" type="presParOf" srcId="{4EAD7C89-9B8E-4295-A648-8C88E6C2953C}" destId="{6591FA6D-F95A-46E8-A995-8178A8094EA9}" srcOrd="25" destOrd="0" presId="urn:microsoft.com/office/officeart/2005/8/layout/list1"/>
    <dgm:cxn modelId="{961155DD-C384-4177-BB40-B181684309CC}" type="presParOf" srcId="{4EAD7C89-9B8E-4295-A648-8C88E6C2953C}" destId="{3B3E83B9-DFD3-4B76-92EB-807435B04E9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B7C9CB-80BA-468A-A2B4-7326A353295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E15AC2-E862-4558-A2AF-17BBFE626A11}">
      <dgm:prSet phldrT="[Text]" custT="1"/>
      <dgm:spPr>
        <a:solidFill>
          <a:srgbClr val="FFFF00">
            <a:alpha val="40000"/>
          </a:srgbClr>
        </a:solidFill>
      </dgm:spPr>
      <dgm:t>
        <a:bodyPr/>
        <a:lstStyle/>
        <a:p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Pengembangan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Mutu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dan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Standarisasi</a:t>
          </a:r>
          <a:endParaRPr lang="en-US" sz="200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120 Unit</a:t>
          </a:r>
          <a:endParaRPr lang="en-US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E034A22-892E-4431-9F7C-D0C079CF412C}" type="parTrans" cxnId="{66F4F9DF-BC84-4297-9430-105441F37176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BF5D580D-8BF1-4C6B-8A94-880D6E89765A}" type="sibTrans" cxnId="{66F4F9DF-BC84-4297-9430-105441F37176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ACC08A1C-27EC-452B-8B34-5FFECCFD57F0}">
      <dgm:prSet phldrT="[Text]" custT="1"/>
      <dgm:spPr>
        <a:solidFill>
          <a:srgbClr val="FFFF00">
            <a:alpha val="40000"/>
          </a:srgbClr>
        </a:solidFill>
      </dgm:spPr>
      <dgm:t>
        <a:bodyPr/>
        <a:lstStyle/>
        <a:p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GHP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Hortikultura</a:t>
          </a:r>
          <a:endParaRPr lang="en-US" sz="200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100 </a:t>
          </a:r>
          <a:r>
            <a:rPr lang="en-US" sz="20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Kelompok</a:t>
          </a:r>
          <a:endParaRPr lang="en-US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9FB85FB-2335-43BC-97B2-2541101C2FAF}" type="parTrans" cxnId="{C3442768-4BE0-4613-9508-6773605ECCAE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67373AA2-0C85-4A4A-8122-A0A9C68B3297}" type="sibTrans" cxnId="{C3442768-4BE0-4613-9508-6773605ECCAE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69BEB991-9FB6-4CAB-BB7F-D9DCF65E8B79}">
      <dgm:prSet phldrT="[Text]" custT="1"/>
      <dgm:spPr>
        <a:solidFill>
          <a:srgbClr val="FFFF00">
            <a:alpha val="40000"/>
          </a:srgbClr>
        </a:solidFill>
      </dgm:spPr>
      <dgm:t>
        <a:bodyPr/>
        <a:lstStyle/>
        <a:p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Fasilitas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Pasca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panen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dan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Pengolahan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Cabai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dan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Bawang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Merah</a:t>
          </a:r>
          <a:endParaRPr lang="en-US" sz="200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250 Unit</a:t>
          </a:r>
          <a:endParaRPr lang="en-US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B919F05-CCA7-4FB5-AE5B-94ACFCDC4EDB}" type="parTrans" cxnId="{1A470596-EA52-44A7-9FD8-CED2E308F71B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FC0A65B8-A9E5-407C-9D7A-CC5A18335A74}" type="sibTrans" cxnId="{1A470596-EA52-44A7-9FD8-CED2E308F71B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4F50B68C-17C9-4ACF-96A2-1EEA94C3B665}">
      <dgm:prSet custT="1"/>
      <dgm:spPr>
        <a:solidFill>
          <a:srgbClr val="FFFF00">
            <a:alpha val="40000"/>
          </a:srgbClr>
        </a:solidFill>
      </dgm:spPr>
      <dgm:t>
        <a:bodyPr/>
        <a:lstStyle/>
        <a:p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Fasilitas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Pasca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panen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dan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Pengolahan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Hortikultura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Lainnya</a:t>
          </a:r>
          <a:endParaRPr lang="en-US" sz="200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150 Unit</a:t>
          </a:r>
          <a:endParaRPr lang="en-US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AAF9069-73F4-4B9D-B44B-50E46677A1C4}" type="parTrans" cxnId="{276A8E07-CEDB-4274-A09D-61DF7D988FCB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1DB6B8D1-0315-4FF0-884B-8A56640A58A9}" type="sibTrans" cxnId="{276A8E07-CEDB-4274-A09D-61DF7D988FCB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5D10DC6F-F6B8-4400-B0F8-287AB570EE2D}">
      <dgm:prSet custT="1"/>
      <dgm:spPr>
        <a:solidFill>
          <a:srgbClr val="FFFF00">
            <a:alpha val="40000"/>
          </a:srgbClr>
        </a:solidFill>
      </dgm:spPr>
      <dgm:t>
        <a:bodyPr/>
        <a:lstStyle/>
        <a:p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Pemasaran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Produk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Hortikultura</a:t>
          </a:r>
          <a:endParaRPr lang="en-US" sz="200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240 Unit</a:t>
          </a:r>
          <a:endParaRPr lang="en-US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5E31F6F-DA91-4DD3-91F1-1BA2B5FA59CE}" type="parTrans" cxnId="{0BD4E17A-131D-4F44-AF38-9E40933B56B1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0D38AFE5-12E9-4691-AA7A-90EFC36E398A}" type="sibTrans" cxnId="{0BD4E17A-131D-4F44-AF38-9E40933B56B1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EDE3D1D2-10CA-4937-8343-48AF420BF35B}" type="pres">
      <dgm:prSet presAssocID="{21B7C9CB-80BA-468A-A2B4-7326A35329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2881E-C535-4D75-B55D-12D0B965D9D7}" type="pres">
      <dgm:prSet presAssocID="{25E15AC2-E862-4558-A2AF-17BBFE626A11}" presName="composite" presStyleCnt="0"/>
      <dgm:spPr/>
    </dgm:pt>
    <dgm:pt modelId="{F5402960-83ED-47F8-83CD-BC6822A654F7}" type="pres">
      <dgm:prSet presAssocID="{25E15AC2-E862-4558-A2AF-17BBFE626A11}" presName="rect1" presStyleLbl="trAlignAcc1" presStyleIdx="0" presStyleCnt="5" custScaleX="114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643A4-7EF2-43D4-98B4-DB66FA34258F}" type="pres">
      <dgm:prSet presAssocID="{25E15AC2-E862-4558-A2AF-17BBFE626A11}" presName="rect2" presStyleLbl="fgImgPlace1" presStyleIdx="0" presStyleCnt="5" custLinFactNeighborX="-49050" custLinFactNeighborY="-2651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7B93EC34-C4CD-4941-B29B-9D222D00C24F}" type="pres">
      <dgm:prSet presAssocID="{BF5D580D-8BF1-4C6B-8A94-880D6E89765A}" presName="sibTrans" presStyleCnt="0"/>
      <dgm:spPr/>
    </dgm:pt>
    <dgm:pt modelId="{2DAA5D12-F42E-469F-9CB7-4703DD6AD766}" type="pres">
      <dgm:prSet presAssocID="{ACC08A1C-27EC-452B-8B34-5FFECCFD57F0}" presName="composite" presStyleCnt="0"/>
      <dgm:spPr/>
    </dgm:pt>
    <dgm:pt modelId="{92AB90DD-9298-4E0F-8C31-7AE648206ACB}" type="pres">
      <dgm:prSet presAssocID="{ACC08A1C-27EC-452B-8B34-5FFECCFD57F0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0285-0BA4-49D2-A5CB-C141AF6BC842}" type="pres">
      <dgm:prSet presAssocID="{ACC08A1C-27EC-452B-8B34-5FFECCFD57F0}" presName="rect2" presStyleLbl="fgImgPlace1" presStyleIdx="1" presStyleCnt="5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554ED28-6DF8-40EB-B41C-48005E444A85}" type="pres">
      <dgm:prSet presAssocID="{67373AA2-0C85-4A4A-8122-A0A9C68B3297}" presName="sibTrans" presStyleCnt="0"/>
      <dgm:spPr/>
    </dgm:pt>
    <dgm:pt modelId="{265BDB41-543F-405D-A536-EE75D25E8EFE}" type="pres">
      <dgm:prSet presAssocID="{69BEB991-9FB6-4CAB-BB7F-D9DCF65E8B79}" presName="composite" presStyleCnt="0"/>
      <dgm:spPr/>
    </dgm:pt>
    <dgm:pt modelId="{B1DF438B-7674-4E8F-9841-77E2CB606725}" type="pres">
      <dgm:prSet presAssocID="{69BEB991-9FB6-4CAB-BB7F-D9DCF65E8B79}" presName="rect1" presStyleLbl="trAlignAcc1" presStyleIdx="2" presStyleCnt="5" custScaleX="135137" custScaleY="121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16FD4-038B-4814-A419-49305D5CC6E7}" type="pres">
      <dgm:prSet presAssocID="{69BEB991-9FB6-4CAB-BB7F-D9DCF65E8B79}" presName="rect2" presStyleLbl="fgImgPlace1" presStyleIdx="2" presStyleCnt="5" custLinFactNeighborX="-95474" custLinFactNeighborY="0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5BB8390-F478-492F-AE84-9966BB18EFA9}" type="pres">
      <dgm:prSet presAssocID="{FC0A65B8-A9E5-407C-9D7A-CC5A18335A74}" presName="sibTrans" presStyleCnt="0"/>
      <dgm:spPr/>
    </dgm:pt>
    <dgm:pt modelId="{7DA465AC-A545-40C2-8A20-ECF82235FC1F}" type="pres">
      <dgm:prSet presAssocID="{4F50B68C-17C9-4ACF-96A2-1EEA94C3B665}" presName="composite" presStyleCnt="0"/>
      <dgm:spPr/>
    </dgm:pt>
    <dgm:pt modelId="{C6316B42-3C4B-4BA1-B95F-8BCE092AEFD2}" type="pres">
      <dgm:prSet presAssocID="{4F50B68C-17C9-4ACF-96A2-1EEA94C3B665}" presName="rect1" presStyleLbl="trAlignAcc1" presStyleIdx="3" presStyleCnt="5" custScaleX="168052" custScaleY="122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4076-F87E-4FC9-AC3E-1A1032116CC2}" type="pres">
      <dgm:prSet presAssocID="{4F50B68C-17C9-4ACF-96A2-1EEA94C3B665}" presName="rect2" presStyleLbl="fgImgPlace1" presStyleIdx="3" presStyleCnt="5" custLinFactX="-48474" custLinFactNeighborX="-100000" custLinFactNeighborY="-2651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71544625-46DB-474E-A51C-3D726C45D1F7}" type="pres">
      <dgm:prSet presAssocID="{1DB6B8D1-0315-4FF0-884B-8A56640A58A9}" presName="sibTrans" presStyleCnt="0"/>
      <dgm:spPr/>
    </dgm:pt>
    <dgm:pt modelId="{00C7849C-F4AC-49C6-A42C-A98A7D798C02}" type="pres">
      <dgm:prSet presAssocID="{5D10DC6F-F6B8-4400-B0F8-287AB570EE2D}" presName="composite" presStyleCnt="0"/>
      <dgm:spPr/>
    </dgm:pt>
    <dgm:pt modelId="{3D23E0DE-2F0F-49F5-87B3-8104D17241C0}" type="pres">
      <dgm:prSet presAssocID="{5D10DC6F-F6B8-4400-B0F8-287AB570EE2D}" presName="rect1" presStyleLbl="trAlignAcc1" presStyleIdx="4" presStyleCnt="5" custScaleX="138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A35A0-6580-4121-B34E-4D7A29514E6A}" type="pres">
      <dgm:prSet presAssocID="{5D10DC6F-F6B8-4400-B0F8-287AB570EE2D}" presName="rect2" presStyleLbl="fgImgPlace1" presStyleIdx="4" presStyleCnt="5" custLinFactX="-6053" custLinFactNeighborX="-100000"/>
      <dgm:spPr>
        <a:solidFill>
          <a:srgbClr val="C00000"/>
        </a:solidFill>
      </dgm:spPr>
      <dgm:t>
        <a:bodyPr/>
        <a:lstStyle/>
        <a:p>
          <a:endParaRPr lang="en-US"/>
        </a:p>
      </dgm:t>
    </dgm:pt>
  </dgm:ptLst>
  <dgm:cxnLst>
    <dgm:cxn modelId="{C3442768-4BE0-4613-9508-6773605ECCAE}" srcId="{21B7C9CB-80BA-468A-A2B4-7326A353295A}" destId="{ACC08A1C-27EC-452B-8B34-5FFECCFD57F0}" srcOrd="1" destOrd="0" parTransId="{99FB85FB-2335-43BC-97B2-2541101C2FAF}" sibTransId="{67373AA2-0C85-4A4A-8122-A0A9C68B3297}"/>
    <dgm:cxn modelId="{66F4F9DF-BC84-4297-9430-105441F37176}" srcId="{21B7C9CB-80BA-468A-A2B4-7326A353295A}" destId="{25E15AC2-E862-4558-A2AF-17BBFE626A11}" srcOrd="0" destOrd="0" parTransId="{AE034A22-892E-4431-9F7C-D0C079CF412C}" sibTransId="{BF5D580D-8BF1-4C6B-8A94-880D6E89765A}"/>
    <dgm:cxn modelId="{9ED62EB0-643E-42B8-A8E9-0E454EF551BB}" type="presOf" srcId="{25E15AC2-E862-4558-A2AF-17BBFE626A11}" destId="{F5402960-83ED-47F8-83CD-BC6822A654F7}" srcOrd="0" destOrd="0" presId="urn:microsoft.com/office/officeart/2008/layout/PictureStrips"/>
    <dgm:cxn modelId="{1A470596-EA52-44A7-9FD8-CED2E308F71B}" srcId="{21B7C9CB-80BA-468A-A2B4-7326A353295A}" destId="{69BEB991-9FB6-4CAB-BB7F-D9DCF65E8B79}" srcOrd="2" destOrd="0" parTransId="{FB919F05-CCA7-4FB5-AE5B-94ACFCDC4EDB}" sibTransId="{FC0A65B8-A9E5-407C-9D7A-CC5A18335A74}"/>
    <dgm:cxn modelId="{0BD4E17A-131D-4F44-AF38-9E40933B56B1}" srcId="{21B7C9CB-80BA-468A-A2B4-7326A353295A}" destId="{5D10DC6F-F6B8-4400-B0F8-287AB570EE2D}" srcOrd="4" destOrd="0" parTransId="{35E31F6F-DA91-4DD3-91F1-1BA2B5FA59CE}" sibTransId="{0D38AFE5-12E9-4691-AA7A-90EFC36E398A}"/>
    <dgm:cxn modelId="{50AD16C6-4036-449B-9BAC-92B21C2879A3}" type="presOf" srcId="{5D10DC6F-F6B8-4400-B0F8-287AB570EE2D}" destId="{3D23E0DE-2F0F-49F5-87B3-8104D17241C0}" srcOrd="0" destOrd="0" presId="urn:microsoft.com/office/officeart/2008/layout/PictureStrips"/>
    <dgm:cxn modelId="{9AFD5823-98AD-4395-A914-624BF7705041}" type="presOf" srcId="{ACC08A1C-27EC-452B-8B34-5FFECCFD57F0}" destId="{92AB90DD-9298-4E0F-8C31-7AE648206ACB}" srcOrd="0" destOrd="0" presId="urn:microsoft.com/office/officeart/2008/layout/PictureStrips"/>
    <dgm:cxn modelId="{276A8E07-CEDB-4274-A09D-61DF7D988FCB}" srcId="{21B7C9CB-80BA-468A-A2B4-7326A353295A}" destId="{4F50B68C-17C9-4ACF-96A2-1EEA94C3B665}" srcOrd="3" destOrd="0" parTransId="{DAAF9069-73F4-4B9D-B44B-50E46677A1C4}" sibTransId="{1DB6B8D1-0315-4FF0-884B-8A56640A58A9}"/>
    <dgm:cxn modelId="{FC14B416-7D2F-4EC5-BADB-04A0115F9391}" type="presOf" srcId="{69BEB991-9FB6-4CAB-BB7F-D9DCF65E8B79}" destId="{B1DF438B-7674-4E8F-9841-77E2CB606725}" srcOrd="0" destOrd="0" presId="urn:microsoft.com/office/officeart/2008/layout/PictureStrips"/>
    <dgm:cxn modelId="{D3491C8D-6FFB-4756-B8A8-826B930DB5D9}" type="presOf" srcId="{4F50B68C-17C9-4ACF-96A2-1EEA94C3B665}" destId="{C6316B42-3C4B-4BA1-B95F-8BCE092AEFD2}" srcOrd="0" destOrd="0" presId="urn:microsoft.com/office/officeart/2008/layout/PictureStrips"/>
    <dgm:cxn modelId="{EC71148B-0D47-4F19-99E3-797DDF95A2C4}" type="presOf" srcId="{21B7C9CB-80BA-468A-A2B4-7326A353295A}" destId="{EDE3D1D2-10CA-4937-8343-48AF420BF35B}" srcOrd="0" destOrd="0" presId="urn:microsoft.com/office/officeart/2008/layout/PictureStrips"/>
    <dgm:cxn modelId="{74FF298B-AE60-43AF-96F6-03245C733C40}" type="presParOf" srcId="{EDE3D1D2-10CA-4937-8343-48AF420BF35B}" destId="{60B2881E-C535-4D75-B55D-12D0B965D9D7}" srcOrd="0" destOrd="0" presId="urn:microsoft.com/office/officeart/2008/layout/PictureStrips"/>
    <dgm:cxn modelId="{96F85C10-E7C1-4B0E-B31B-7EC594520C60}" type="presParOf" srcId="{60B2881E-C535-4D75-B55D-12D0B965D9D7}" destId="{F5402960-83ED-47F8-83CD-BC6822A654F7}" srcOrd="0" destOrd="0" presId="urn:microsoft.com/office/officeart/2008/layout/PictureStrips"/>
    <dgm:cxn modelId="{7B7FD45C-2CA5-43F2-A250-7D870CF44670}" type="presParOf" srcId="{60B2881E-C535-4D75-B55D-12D0B965D9D7}" destId="{454643A4-7EF2-43D4-98B4-DB66FA34258F}" srcOrd="1" destOrd="0" presId="urn:microsoft.com/office/officeart/2008/layout/PictureStrips"/>
    <dgm:cxn modelId="{CD5387B0-5BD4-48EB-A169-5496A324BD68}" type="presParOf" srcId="{EDE3D1D2-10CA-4937-8343-48AF420BF35B}" destId="{7B93EC34-C4CD-4941-B29B-9D222D00C24F}" srcOrd="1" destOrd="0" presId="urn:microsoft.com/office/officeart/2008/layout/PictureStrips"/>
    <dgm:cxn modelId="{661358DC-16E8-4522-8A3B-2620780241C5}" type="presParOf" srcId="{EDE3D1D2-10CA-4937-8343-48AF420BF35B}" destId="{2DAA5D12-F42E-469F-9CB7-4703DD6AD766}" srcOrd="2" destOrd="0" presId="urn:microsoft.com/office/officeart/2008/layout/PictureStrips"/>
    <dgm:cxn modelId="{6F8AF352-ABAC-4254-BC0F-44837E6BD37B}" type="presParOf" srcId="{2DAA5D12-F42E-469F-9CB7-4703DD6AD766}" destId="{92AB90DD-9298-4E0F-8C31-7AE648206ACB}" srcOrd="0" destOrd="0" presId="urn:microsoft.com/office/officeart/2008/layout/PictureStrips"/>
    <dgm:cxn modelId="{B0954736-F114-46B0-9DD1-4656F36E36AA}" type="presParOf" srcId="{2DAA5D12-F42E-469F-9CB7-4703DD6AD766}" destId="{56D30285-0BA4-49D2-A5CB-C141AF6BC842}" srcOrd="1" destOrd="0" presId="urn:microsoft.com/office/officeart/2008/layout/PictureStrips"/>
    <dgm:cxn modelId="{B8384089-F0BA-4113-9A87-11723316BA68}" type="presParOf" srcId="{EDE3D1D2-10CA-4937-8343-48AF420BF35B}" destId="{3554ED28-6DF8-40EB-B41C-48005E444A85}" srcOrd="3" destOrd="0" presId="urn:microsoft.com/office/officeart/2008/layout/PictureStrips"/>
    <dgm:cxn modelId="{E27B402F-8191-4060-A26E-C2F66E72AF2D}" type="presParOf" srcId="{EDE3D1D2-10CA-4937-8343-48AF420BF35B}" destId="{265BDB41-543F-405D-A536-EE75D25E8EFE}" srcOrd="4" destOrd="0" presId="urn:microsoft.com/office/officeart/2008/layout/PictureStrips"/>
    <dgm:cxn modelId="{005380B2-2622-4964-A320-49622BBCC035}" type="presParOf" srcId="{265BDB41-543F-405D-A536-EE75D25E8EFE}" destId="{B1DF438B-7674-4E8F-9841-77E2CB606725}" srcOrd="0" destOrd="0" presId="urn:microsoft.com/office/officeart/2008/layout/PictureStrips"/>
    <dgm:cxn modelId="{0E2B2B34-3A3B-4B95-8525-C4F7D701837B}" type="presParOf" srcId="{265BDB41-543F-405D-A536-EE75D25E8EFE}" destId="{A7F16FD4-038B-4814-A419-49305D5CC6E7}" srcOrd="1" destOrd="0" presId="urn:microsoft.com/office/officeart/2008/layout/PictureStrips"/>
    <dgm:cxn modelId="{620034AA-5BE3-477F-89D9-00A0668008BD}" type="presParOf" srcId="{EDE3D1D2-10CA-4937-8343-48AF420BF35B}" destId="{85BB8390-F478-492F-AE84-9966BB18EFA9}" srcOrd="5" destOrd="0" presId="urn:microsoft.com/office/officeart/2008/layout/PictureStrips"/>
    <dgm:cxn modelId="{3F031BD5-07ED-4CA9-AA59-680F2D6FD577}" type="presParOf" srcId="{EDE3D1D2-10CA-4937-8343-48AF420BF35B}" destId="{7DA465AC-A545-40C2-8A20-ECF82235FC1F}" srcOrd="6" destOrd="0" presId="urn:microsoft.com/office/officeart/2008/layout/PictureStrips"/>
    <dgm:cxn modelId="{7FC31251-2570-4976-9AA0-BC207C0B34F1}" type="presParOf" srcId="{7DA465AC-A545-40C2-8A20-ECF82235FC1F}" destId="{C6316B42-3C4B-4BA1-B95F-8BCE092AEFD2}" srcOrd="0" destOrd="0" presId="urn:microsoft.com/office/officeart/2008/layout/PictureStrips"/>
    <dgm:cxn modelId="{EE485324-1EE5-401B-A639-E97CF64B7907}" type="presParOf" srcId="{7DA465AC-A545-40C2-8A20-ECF82235FC1F}" destId="{D3F54076-F87E-4FC9-AC3E-1A1032116CC2}" srcOrd="1" destOrd="0" presId="urn:microsoft.com/office/officeart/2008/layout/PictureStrips"/>
    <dgm:cxn modelId="{B06CC32C-4410-44C1-94FE-36A7DE7A4069}" type="presParOf" srcId="{EDE3D1D2-10CA-4937-8343-48AF420BF35B}" destId="{71544625-46DB-474E-A51C-3D726C45D1F7}" srcOrd="7" destOrd="0" presId="urn:microsoft.com/office/officeart/2008/layout/PictureStrips"/>
    <dgm:cxn modelId="{8458831D-6ADB-4B54-8256-0B560A5E51DF}" type="presParOf" srcId="{EDE3D1D2-10CA-4937-8343-48AF420BF35B}" destId="{00C7849C-F4AC-49C6-A42C-A98A7D798C02}" srcOrd="8" destOrd="0" presId="urn:microsoft.com/office/officeart/2008/layout/PictureStrips"/>
    <dgm:cxn modelId="{C43D2C49-2CE6-4071-9AB8-5875653A5C49}" type="presParOf" srcId="{00C7849C-F4AC-49C6-A42C-A98A7D798C02}" destId="{3D23E0DE-2F0F-49F5-87B3-8104D17241C0}" srcOrd="0" destOrd="0" presId="urn:microsoft.com/office/officeart/2008/layout/PictureStrips"/>
    <dgm:cxn modelId="{60C380CC-1473-4767-B159-F352733D69F0}" type="presParOf" srcId="{00C7849C-F4AC-49C6-A42C-A98A7D798C02}" destId="{C63A35A0-6580-4121-B34E-4D7A29514E6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E9991-DC38-4EDD-8E6D-C24AF7D02CE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BFA8F34-4260-4215-BEF5-7AA5912A521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Kawasan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hortikultura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berbasis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korporasi</a:t>
          </a:r>
          <a:endParaRPr lang="en-US" sz="1800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E17F4C42-CD98-4451-A2FE-0E4F91180F3C}" type="parTrans" cxnId="{0EF05A69-FB47-4823-87CB-66DDC92D13A9}">
      <dgm:prSet/>
      <dgm:spPr/>
      <dgm:t>
        <a:bodyPr/>
        <a:lstStyle/>
        <a:p>
          <a:pPr algn="just"/>
          <a:endParaRPr lang="en-US" sz="1800">
            <a:latin typeface="Bahnschrift" panose="020B0502040204020203" pitchFamily="34" charset="0"/>
          </a:endParaRPr>
        </a:p>
      </dgm:t>
    </dgm:pt>
    <dgm:pt modelId="{ED5A7FDD-6278-4F83-96CA-2B31219C8CF6}" type="sibTrans" cxnId="{0EF05A69-FB47-4823-87CB-66DDC92D13A9}">
      <dgm:prSet/>
      <dgm:spPr/>
      <dgm:t>
        <a:bodyPr/>
        <a:lstStyle/>
        <a:p>
          <a:pPr algn="just"/>
          <a:endParaRPr lang="en-US" sz="1800">
            <a:latin typeface="Bahnschrift" panose="020B0502040204020203" pitchFamily="34" charset="0"/>
          </a:endParaRPr>
        </a:p>
      </dgm:t>
    </dgm:pt>
    <dgm:pt modelId="{D0C496CD-6DD4-47A2-B533-DCD485BE008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Peningkatan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ekspor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dan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kemandirian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pasokan</a:t>
          </a:r>
          <a:endParaRPr lang="en-US" sz="1800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1ED7594D-D9CC-4AC5-BB36-981F87F057DF}" type="parTrans" cxnId="{E0186B95-8A79-446E-B812-E8185AEF9C5D}">
      <dgm:prSet/>
      <dgm:spPr/>
      <dgm:t>
        <a:bodyPr/>
        <a:lstStyle/>
        <a:p>
          <a:pPr algn="just"/>
          <a:endParaRPr lang="en-US" sz="1800">
            <a:latin typeface="Bahnschrift" panose="020B0502040204020203" pitchFamily="34" charset="0"/>
          </a:endParaRPr>
        </a:p>
      </dgm:t>
    </dgm:pt>
    <dgm:pt modelId="{92D146F1-CB64-4337-B393-A3F3576D8E01}" type="sibTrans" cxnId="{E0186B95-8A79-446E-B812-E8185AEF9C5D}">
      <dgm:prSet/>
      <dgm:spPr/>
      <dgm:t>
        <a:bodyPr/>
        <a:lstStyle/>
        <a:p>
          <a:pPr algn="just"/>
          <a:endParaRPr lang="en-US" sz="1800">
            <a:latin typeface="Bahnschrift" panose="020B0502040204020203" pitchFamily="34" charset="0"/>
          </a:endParaRPr>
        </a:p>
      </dgm:t>
    </dgm:pt>
    <dgm:pt modelId="{CF3AC952-565F-4426-9C73-94621309B5B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Fokus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komoditas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: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Cabai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Bawang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Merah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Bawang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Putih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Tanaman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Obat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Jeruk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Mangga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, Manggis,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Pisang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, Durian,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Florikultura</a:t>
          </a:r>
          <a:endParaRPr lang="en-US" sz="1800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68CE4EE3-92AB-45CD-9D76-906455328D84}" type="parTrans" cxnId="{9355D4A0-0331-4028-9562-16E37713085C}">
      <dgm:prSet/>
      <dgm:spPr/>
      <dgm:t>
        <a:bodyPr/>
        <a:lstStyle/>
        <a:p>
          <a:endParaRPr lang="en-US" sz="1800">
            <a:latin typeface="Bahnschrift" panose="020B0502040204020203" pitchFamily="34" charset="0"/>
          </a:endParaRPr>
        </a:p>
      </dgm:t>
    </dgm:pt>
    <dgm:pt modelId="{DC5BFDBB-0A8B-48B0-88A1-0FBA2926672F}" type="sibTrans" cxnId="{9355D4A0-0331-4028-9562-16E37713085C}">
      <dgm:prSet/>
      <dgm:spPr/>
      <dgm:t>
        <a:bodyPr/>
        <a:lstStyle/>
        <a:p>
          <a:endParaRPr lang="en-US" sz="1800">
            <a:latin typeface="Bahnschrift" panose="020B0502040204020203" pitchFamily="34" charset="0"/>
          </a:endParaRPr>
        </a:p>
      </dgm:t>
    </dgm:pt>
    <dgm:pt modelId="{95F0147E-4177-49E1-8A52-570D6C4B649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Swasembada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berkelanjutan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komoditas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strategis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(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Manajemen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Tanam</a:t>
          </a:r>
          <a:r>
            <a:rPr lang="en-US" sz="1800" smtClean="0">
              <a:solidFill>
                <a:schemeClr val="tx1"/>
              </a:solidFill>
              <a:latin typeface="Bahnschrift" panose="020B0502040204020203" pitchFamily="34" charset="0"/>
            </a:rPr>
            <a:t> Pulau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Jawa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dan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Luar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Pulau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Jawa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)</a:t>
          </a:r>
          <a:endParaRPr lang="en-US" sz="1800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DA00A59E-CF1B-4E0B-8CB1-6ACA66AB1071}" type="parTrans" cxnId="{713FC00D-C97B-40B8-8383-3E813C13C693}">
      <dgm:prSet/>
      <dgm:spPr/>
      <dgm:t>
        <a:bodyPr/>
        <a:lstStyle/>
        <a:p>
          <a:endParaRPr lang="en-US" sz="1800">
            <a:latin typeface="Bahnschrift" panose="020B0502040204020203" pitchFamily="34" charset="0"/>
          </a:endParaRPr>
        </a:p>
      </dgm:t>
    </dgm:pt>
    <dgm:pt modelId="{AAEDF37B-9435-4C81-96F3-DE4E16C6DD85}" type="sibTrans" cxnId="{713FC00D-C97B-40B8-8383-3E813C13C693}">
      <dgm:prSet/>
      <dgm:spPr/>
      <dgm:t>
        <a:bodyPr/>
        <a:lstStyle/>
        <a:p>
          <a:endParaRPr lang="en-US" sz="1800">
            <a:latin typeface="Bahnschrift" panose="020B0502040204020203" pitchFamily="34" charset="0"/>
          </a:endParaRPr>
        </a:p>
      </dgm:t>
    </dgm:pt>
    <dgm:pt modelId="{3159896A-20D9-46BD-B354-E53A12B083B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Pengendalian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serangan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OPT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dan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budidaya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ramah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lingkungan</a:t>
          </a:r>
          <a:endParaRPr lang="en-US" sz="1800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C472052B-004F-4635-8AF7-D50CA143DF13}" type="parTrans" cxnId="{07733E06-A053-42B0-B508-D68C4C79EA3C}">
      <dgm:prSet/>
      <dgm:spPr/>
      <dgm:t>
        <a:bodyPr/>
        <a:lstStyle/>
        <a:p>
          <a:endParaRPr lang="en-US" sz="1800">
            <a:latin typeface="Bahnschrift" panose="020B0502040204020203" pitchFamily="34" charset="0"/>
          </a:endParaRPr>
        </a:p>
      </dgm:t>
    </dgm:pt>
    <dgm:pt modelId="{2E184C11-9F73-4CBA-9B52-162F89050FA7}" type="sibTrans" cxnId="{07733E06-A053-42B0-B508-D68C4C79EA3C}">
      <dgm:prSet/>
      <dgm:spPr/>
      <dgm:t>
        <a:bodyPr/>
        <a:lstStyle/>
        <a:p>
          <a:endParaRPr lang="en-US" sz="1800">
            <a:latin typeface="Bahnschrift" panose="020B0502040204020203" pitchFamily="34" charset="0"/>
          </a:endParaRPr>
        </a:p>
      </dgm:t>
    </dgm:pt>
    <dgm:pt modelId="{A8ED3347-9CFF-48C1-BCDD-BB26C1492CE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Penataan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rantai</a:t>
          </a:r>
          <a:r>
            <a:rPr lang="en-US" sz="18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pasok</a:t>
          </a:r>
          <a:endParaRPr lang="en-US" sz="1800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09726FCF-4F51-4B3B-9508-D07F628E3AA4}" type="parTrans" cxnId="{4E4BBEF4-A5FF-416E-8C40-BD17AAEF81AF}">
      <dgm:prSet/>
      <dgm:spPr/>
      <dgm:t>
        <a:bodyPr/>
        <a:lstStyle/>
        <a:p>
          <a:endParaRPr lang="en-US" sz="1800">
            <a:latin typeface="Bahnschrift" panose="020B0502040204020203" pitchFamily="34" charset="0"/>
          </a:endParaRPr>
        </a:p>
      </dgm:t>
    </dgm:pt>
    <dgm:pt modelId="{33D8658F-481C-44C6-9D3E-3FB8A4DAEAA5}" type="sibTrans" cxnId="{4E4BBEF4-A5FF-416E-8C40-BD17AAEF81AF}">
      <dgm:prSet/>
      <dgm:spPr/>
      <dgm:t>
        <a:bodyPr/>
        <a:lstStyle/>
        <a:p>
          <a:endParaRPr lang="en-US" sz="1800">
            <a:latin typeface="Bahnschrift" panose="020B0502040204020203" pitchFamily="34" charset="0"/>
          </a:endParaRPr>
        </a:p>
      </dgm:t>
    </dgm:pt>
    <dgm:pt modelId="{8E567ECA-0E08-4467-9015-136F42756294}" type="pres">
      <dgm:prSet presAssocID="{75EE9991-DC38-4EDD-8E6D-C24AF7D02CE2}" presName="linearFlow" presStyleCnt="0">
        <dgm:presLayoutVars>
          <dgm:dir/>
          <dgm:resizeHandles val="exact"/>
        </dgm:presLayoutVars>
      </dgm:prSet>
      <dgm:spPr/>
    </dgm:pt>
    <dgm:pt modelId="{5A44C406-AE02-4BD3-AFD7-A8B5E608C16E}" type="pres">
      <dgm:prSet presAssocID="{2BFA8F34-4260-4215-BEF5-7AA5912A521C}" presName="composite" presStyleCnt="0"/>
      <dgm:spPr/>
    </dgm:pt>
    <dgm:pt modelId="{D31EC999-6378-4E99-9811-D466D657EF7E}" type="pres">
      <dgm:prSet presAssocID="{2BFA8F34-4260-4215-BEF5-7AA5912A521C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2387B2-EC19-4A1E-8F8B-F804E34ABF7F}" type="pres">
      <dgm:prSet presAssocID="{2BFA8F34-4260-4215-BEF5-7AA5912A521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40878-7930-47F1-BF83-003C3826CD32}" type="pres">
      <dgm:prSet presAssocID="{ED5A7FDD-6278-4F83-96CA-2B31219C8CF6}" presName="spacing" presStyleCnt="0"/>
      <dgm:spPr/>
    </dgm:pt>
    <dgm:pt modelId="{6C0DFC59-4AB5-430B-A1D6-BE9DFA520AE3}" type="pres">
      <dgm:prSet presAssocID="{95F0147E-4177-49E1-8A52-570D6C4B649D}" presName="composite" presStyleCnt="0"/>
      <dgm:spPr/>
    </dgm:pt>
    <dgm:pt modelId="{9C46D544-E38F-48D1-8052-8B535065DBBE}" type="pres">
      <dgm:prSet presAssocID="{95F0147E-4177-49E1-8A52-570D6C4B649D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971EAF-E111-4B58-8B49-C5C560CD2808}" type="pres">
      <dgm:prSet presAssocID="{95F0147E-4177-49E1-8A52-570D6C4B649D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9123EB-1D29-4F0F-97E7-F3FD9985B12B}" type="pres">
      <dgm:prSet presAssocID="{AAEDF37B-9435-4C81-96F3-DE4E16C6DD85}" presName="spacing" presStyleCnt="0"/>
      <dgm:spPr/>
    </dgm:pt>
    <dgm:pt modelId="{4094CB8C-5918-4C7D-A097-92893106BCA0}" type="pres">
      <dgm:prSet presAssocID="{D0C496CD-6DD4-47A2-B533-DCD485BE008D}" presName="composite" presStyleCnt="0"/>
      <dgm:spPr/>
    </dgm:pt>
    <dgm:pt modelId="{813D2C6A-7349-46BE-B43D-04894EFD8BFC}" type="pres">
      <dgm:prSet presAssocID="{D0C496CD-6DD4-47A2-B533-DCD485BE008D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91CB29-BFD7-415D-B565-EF47E656211B}" type="pres">
      <dgm:prSet presAssocID="{D0C496CD-6DD4-47A2-B533-DCD485BE008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2D2A6-FB62-48B6-AA57-D6F107EC3365}" type="pres">
      <dgm:prSet presAssocID="{92D146F1-CB64-4337-B393-A3F3576D8E01}" presName="spacing" presStyleCnt="0"/>
      <dgm:spPr/>
    </dgm:pt>
    <dgm:pt modelId="{49CCFD8D-DDA3-4C5F-8052-846A7686516C}" type="pres">
      <dgm:prSet presAssocID="{3159896A-20D9-46BD-B354-E53A12B083B5}" presName="composite" presStyleCnt="0"/>
      <dgm:spPr/>
    </dgm:pt>
    <dgm:pt modelId="{09B31676-8EC6-4504-8F4D-61EAB6866CE2}" type="pres">
      <dgm:prSet presAssocID="{3159896A-20D9-46BD-B354-E53A12B083B5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1D14C22-F5B1-4C0B-AF19-2BBE5B924928}" type="pres">
      <dgm:prSet presAssocID="{3159896A-20D9-46BD-B354-E53A12B083B5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EA8DE-0873-4DFC-AF5C-C7E0B3777EE7}" type="pres">
      <dgm:prSet presAssocID="{2E184C11-9F73-4CBA-9B52-162F89050FA7}" presName="spacing" presStyleCnt="0"/>
      <dgm:spPr/>
    </dgm:pt>
    <dgm:pt modelId="{E54D13E6-8E2D-4A99-A258-63C7D947EA68}" type="pres">
      <dgm:prSet presAssocID="{A8ED3347-9CFF-48C1-BCDD-BB26C1492CE5}" presName="composite" presStyleCnt="0"/>
      <dgm:spPr/>
    </dgm:pt>
    <dgm:pt modelId="{24983172-366E-4E4F-9C6D-3C473696DFC6}" type="pres">
      <dgm:prSet presAssocID="{A8ED3347-9CFF-48C1-BCDD-BB26C1492CE5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C9727E9-71C9-4C1E-931F-7582F559FE19}" type="pres">
      <dgm:prSet presAssocID="{A8ED3347-9CFF-48C1-BCDD-BB26C1492CE5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40264D-F5AC-4435-955F-C841D3A81287}" type="pres">
      <dgm:prSet presAssocID="{33D8658F-481C-44C6-9D3E-3FB8A4DAEAA5}" presName="spacing" presStyleCnt="0"/>
      <dgm:spPr/>
    </dgm:pt>
    <dgm:pt modelId="{7F3E5074-F136-4D8F-A9E9-5C3DBAA5C760}" type="pres">
      <dgm:prSet presAssocID="{CF3AC952-565F-4426-9C73-94621309B5BC}" presName="composite" presStyleCnt="0"/>
      <dgm:spPr/>
    </dgm:pt>
    <dgm:pt modelId="{57A96E9A-F339-4B81-99E3-F1207B14DD11}" type="pres">
      <dgm:prSet presAssocID="{CF3AC952-565F-4426-9C73-94621309B5BC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81991FF-E544-4EC3-858A-CCC1B51D62B0}" type="pres">
      <dgm:prSet presAssocID="{CF3AC952-565F-4426-9C73-94621309B5B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BF7A04-F8C2-46DE-99BC-6C28D5E2B339}" type="presOf" srcId="{75EE9991-DC38-4EDD-8E6D-C24AF7D02CE2}" destId="{8E567ECA-0E08-4467-9015-136F42756294}" srcOrd="0" destOrd="0" presId="urn:microsoft.com/office/officeart/2005/8/layout/vList3#1"/>
    <dgm:cxn modelId="{FD7CB971-6456-4F18-BE07-999B14C29B47}" type="presOf" srcId="{3159896A-20D9-46BD-B354-E53A12B083B5}" destId="{91D14C22-F5B1-4C0B-AF19-2BBE5B924928}" srcOrd="0" destOrd="0" presId="urn:microsoft.com/office/officeart/2005/8/layout/vList3#1"/>
    <dgm:cxn modelId="{CB49A7CF-75A0-412B-88D6-1ACD40A6A031}" type="presOf" srcId="{95F0147E-4177-49E1-8A52-570D6C4B649D}" destId="{9E971EAF-E111-4B58-8B49-C5C560CD2808}" srcOrd="0" destOrd="0" presId="urn:microsoft.com/office/officeart/2005/8/layout/vList3#1"/>
    <dgm:cxn modelId="{07CDA461-1A20-4B52-855A-21265B08F2A2}" type="presOf" srcId="{2BFA8F34-4260-4215-BEF5-7AA5912A521C}" destId="{642387B2-EC19-4A1E-8F8B-F804E34ABF7F}" srcOrd="0" destOrd="0" presId="urn:microsoft.com/office/officeart/2005/8/layout/vList3#1"/>
    <dgm:cxn modelId="{05BEDF13-2DD5-4796-BB7B-73C331E2C925}" type="presOf" srcId="{CF3AC952-565F-4426-9C73-94621309B5BC}" destId="{F81991FF-E544-4EC3-858A-CCC1B51D62B0}" srcOrd="0" destOrd="0" presId="urn:microsoft.com/office/officeart/2005/8/layout/vList3#1"/>
    <dgm:cxn modelId="{9355D4A0-0331-4028-9562-16E37713085C}" srcId="{75EE9991-DC38-4EDD-8E6D-C24AF7D02CE2}" destId="{CF3AC952-565F-4426-9C73-94621309B5BC}" srcOrd="5" destOrd="0" parTransId="{68CE4EE3-92AB-45CD-9D76-906455328D84}" sibTransId="{DC5BFDBB-0A8B-48B0-88A1-0FBA2926672F}"/>
    <dgm:cxn modelId="{0EF05A69-FB47-4823-87CB-66DDC92D13A9}" srcId="{75EE9991-DC38-4EDD-8E6D-C24AF7D02CE2}" destId="{2BFA8F34-4260-4215-BEF5-7AA5912A521C}" srcOrd="0" destOrd="0" parTransId="{E17F4C42-CD98-4451-A2FE-0E4F91180F3C}" sibTransId="{ED5A7FDD-6278-4F83-96CA-2B31219C8CF6}"/>
    <dgm:cxn modelId="{07733E06-A053-42B0-B508-D68C4C79EA3C}" srcId="{75EE9991-DC38-4EDD-8E6D-C24AF7D02CE2}" destId="{3159896A-20D9-46BD-B354-E53A12B083B5}" srcOrd="3" destOrd="0" parTransId="{C472052B-004F-4635-8AF7-D50CA143DF13}" sibTransId="{2E184C11-9F73-4CBA-9B52-162F89050FA7}"/>
    <dgm:cxn modelId="{F0C9A6AD-DB24-4C03-8206-91636C945EC9}" type="presOf" srcId="{D0C496CD-6DD4-47A2-B533-DCD485BE008D}" destId="{7491CB29-BFD7-415D-B565-EF47E656211B}" srcOrd="0" destOrd="0" presId="urn:microsoft.com/office/officeart/2005/8/layout/vList3#1"/>
    <dgm:cxn modelId="{4E4BBEF4-A5FF-416E-8C40-BD17AAEF81AF}" srcId="{75EE9991-DC38-4EDD-8E6D-C24AF7D02CE2}" destId="{A8ED3347-9CFF-48C1-BCDD-BB26C1492CE5}" srcOrd="4" destOrd="0" parTransId="{09726FCF-4F51-4B3B-9508-D07F628E3AA4}" sibTransId="{33D8658F-481C-44C6-9D3E-3FB8A4DAEAA5}"/>
    <dgm:cxn modelId="{E0186B95-8A79-446E-B812-E8185AEF9C5D}" srcId="{75EE9991-DC38-4EDD-8E6D-C24AF7D02CE2}" destId="{D0C496CD-6DD4-47A2-B533-DCD485BE008D}" srcOrd="2" destOrd="0" parTransId="{1ED7594D-D9CC-4AC5-BB36-981F87F057DF}" sibTransId="{92D146F1-CB64-4337-B393-A3F3576D8E01}"/>
    <dgm:cxn modelId="{A3F7E175-B7F1-48C2-BAF6-2EFCEDE18F9C}" type="presOf" srcId="{A8ED3347-9CFF-48C1-BCDD-BB26C1492CE5}" destId="{4C9727E9-71C9-4C1E-931F-7582F559FE19}" srcOrd="0" destOrd="0" presId="urn:microsoft.com/office/officeart/2005/8/layout/vList3#1"/>
    <dgm:cxn modelId="{713FC00D-C97B-40B8-8383-3E813C13C693}" srcId="{75EE9991-DC38-4EDD-8E6D-C24AF7D02CE2}" destId="{95F0147E-4177-49E1-8A52-570D6C4B649D}" srcOrd="1" destOrd="0" parTransId="{DA00A59E-CF1B-4E0B-8CB1-6ACA66AB1071}" sibTransId="{AAEDF37B-9435-4C81-96F3-DE4E16C6DD85}"/>
    <dgm:cxn modelId="{5A668A9B-4A6A-4C3E-8FC4-3A69A8D2C0B6}" type="presParOf" srcId="{8E567ECA-0E08-4467-9015-136F42756294}" destId="{5A44C406-AE02-4BD3-AFD7-A8B5E608C16E}" srcOrd="0" destOrd="0" presId="urn:microsoft.com/office/officeart/2005/8/layout/vList3#1"/>
    <dgm:cxn modelId="{E8823618-42D6-4DF8-9206-054426678C1B}" type="presParOf" srcId="{5A44C406-AE02-4BD3-AFD7-A8B5E608C16E}" destId="{D31EC999-6378-4E99-9811-D466D657EF7E}" srcOrd="0" destOrd="0" presId="urn:microsoft.com/office/officeart/2005/8/layout/vList3#1"/>
    <dgm:cxn modelId="{FD1E05D0-B667-4C71-9666-452F4DEAD06E}" type="presParOf" srcId="{5A44C406-AE02-4BD3-AFD7-A8B5E608C16E}" destId="{642387B2-EC19-4A1E-8F8B-F804E34ABF7F}" srcOrd="1" destOrd="0" presId="urn:microsoft.com/office/officeart/2005/8/layout/vList3#1"/>
    <dgm:cxn modelId="{C49662D3-26DC-49AA-BD5F-74BC924FE6B0}" type="presParOf" srcId="{8E567ECA-0E08-4467-9015-136F42756294}" destId="{AB440878-7930-47F1-BF83-003C3826CD32}" srcOrd="1" destOrd="0" presId="urn:microsoft.com/office/officeart/2005/8/layout/vList3#1"/>
    <dgm:cxn modelId="{E373BC01-E9AF-449D-AAE1-4E8E631979C9}" type="presParOf" srcId="{8E567ECA-0E08-4467-9015-136F42756294}" destId="{6C0DFC59-4AB5-430B-A1D6-BE9DFA520AE3}" srcOrd="2" destOrd="0" presId="urn:microsoft.com/office/officeart/2005/8/layout/vList3#1"/>
    <dgm:cxn modelId="{1ACFBC38-1EE7-4E45-B864-02E54003D5F2}" type="presParOf" srcId="{6C0DFC59-4AB5-430B-A1D6-BE9DFA520AE3}" destId="{9C46D544-E38F-48D1-8052-8B535065DBBE}" srcOrd="0" destOrd="0" presId="urn:microsoft.com/office/officeart/2005/8/layout/vList3#1"/>
    <dgm:cxn modelId="{41998593-8E89-4F41-B1EE-94FEFDDDC4E9}" type="presParOf" srcId="{6C0DFC59-4AB5-430B-A1D6-BE9DFA520AE3}" destId="{9E971EAF-E111-4B58-8B49-C5C560CD2808}" srcOrd="1" destOrd="0" presId="urn:microsoft.com/office/officeart/2005/8/layout/vList3#1"/>
    <dgm:cxn modelId="{7D9074ED-367C-46FD-8063-6933ECBEF228}" type="presParOf" srcId="{8E567ECA-0E08-4467-9015-136F42756294}" destId="{429123EB-1D29-4F0F-97E7-F3FD9985B12B}" srcOrd="3" destOrd="0" presId="urn:microsoft.com/office/officeart/2005/8/layout/vList3#1"/>
    <dgm:cxn modelId="{F8D46E7E-89AD-496A-BDA3-895332467358}" type="presParOf" srcId="{8E567ECA-0E08-4467-9015-136F42756294}" destId="{4094CB8C-5918-4C7D-A097-92893106BCA0}" srcOrd="4" destOrd="0" presId="urn:microsoft.com/office/officeart/2005/8/layout/vList3#1"/>
    <dgm:cxn modelId="{422401A8-DB56-4F29-80B2-0C6FC87E6889}" type="presParOf" srcId="{4094CB8C-5918-4C7D-A097-92893106BCA0}" destId="{813D2C6A-7349-46BE-B43D-04894EFD8BFC}" srcOrd="0" destOrd="0" presId="urn:microsoft.com/office/officeart/2005/8/layout/vList3#1"/>
    <dgm:cxn modelId="{6D800BE4-DB39-45B8-BD0E-904E23BE1188}" type="presParOf" srcId="{4094CB8C-5918-4C7D-A097-92893106BCA0}" destId="{7491CB29-BFD7-415D-B565-EF47E656211B}" srcOrd="1" destOrd="0" presId="urn:microsoft.com/office/officeart/2005/8/layout/vList3#1"/>
    <dgm:cxn modelId="{AAC59B65-AD80-4F1A-B40B-BD77779FFE93}" type="presParOf" srcId="{8E567ECA-0E08-4467-9015-136F42756294}" destId="{5582D2A6-FB62-48B6-AA57-D6F107EC3365}" srcOrd="5" destOrd="0" presId="urn:microsoft.com/office/officeart/2005/8/layout/vList3#1"/>
    <dgm:cxn modelId="{5460277E-45BD-4221-8FA8-E75ADC5124EA}" type="presParOf" srcId="{8E567ECA-0E08-4467-9015-136F42756294}" destId="{49CCFD8D-DDA3-4C5F-8052-846A7686516C}" srcOrd="6" destOrd="0" presId="urn:microsoft.com/office/officeart/2005/8/layout/vList3#1"/>
    <dgm:cxn modelId="{901BCD9E-04FF-4ED6-997E-66F14D1CD269}" type="presParOf" srcId="{49CCFD8D-DDA3-4C5F-8052-846A7686516C}" destId="{09B31676-8EC6-4504-8F4D-61EAB6866CE2}" srcOrd="0" destOrd="0" presId="urn:microsoft.com/office/officeart/2005/8/layout/vList3#1"/>
    <dgm:cxn modelId="{9A4E77FF-F5C4-4AFB-B9A8-A148B674B118}" type="presParOf" srcId="{49CCFD8D-DDA3-4C5F-8052-846A7686516C}" destId="{91D14C22-F5B1-4C0B-AF19-2BBE5B924928}" srcOrd="1" destOrd="0" presId="urn:microsoft.com/office/officeart/2005/8/layout/vList3#1"/>
    <dgm:cxn modelId="{CDCA6BC1-CAA8-4A5C-ADDC-6C2F85593D96}" type="presParOf" srcId="{8E567ECA-0E08-4467-9015-136F42756294}" destId="{7A2EA8DE-0873-4DFC-AF5C-C7E0B3777EE7}" srcOrd="7" destOrd="0" presId="urn:microsoft.com/office/officeart/2005/8/layout/vList3#1"/>
    <dgm:cxn modelId="{92D815E1-46E8-4EE1-8C3F-678106AA7633}" type="presParOf" srcId="{8E567ECA-0E08-4467-9015-136F42756294}" destId="{E54D13E6-8E2D-4A99-A258-63C7D947EA68}" srcOrd="8" destOrd="0" presId="urn:microsoft.com/office/officeart/2005/8/layout/vList3#1"/>
    <dgm:cxn modelId="{AED5E3EE-9809-4213-BFC1-23F7F3497542}" type="presParOf" srcId="{E54D13E6-8E2D-4A99-A258-63C7D947EA68}" destId="{24983172-366E-4E4F-9C6D-3C473696DFC6}" srcOrd="0" destOrd="0" presId="urn:microsoft.com/office/officeart/2005/8/layout/vList3#1"/>
    <dgm:cxn modelId="{19AF56BF-083A-4AF8-8F57-CFDEBA47896D}" type="presParOf" srcId="{E54D13E6-8E2D-4A99-A258-63C7D947EA68}" destId="{4C9727E9-71C9-4C1E-931F-7582F559FE19}" srcOrd="1" destOrd="0" presId="urn:microsoft.com/office/officeart/2005/8/layout/vList3#1"/>
    <dgm:cxn modelId="{C7F1ADAA-B695-4EEF-B19E-BE034CE72579}" type="presParOf" srcId="{8E567ECA-0E08-4467-9015-136F42756294}" destId="{5040264D-F5AC-4435-955F-C841D3A81287}" srcOrd="9" destOrd="0" presId="urn:microsoft.com/office/officeart/2005/8/layout/vList3#1"/>
    <dgm:cxn modelId="{74C645AC-53D1-4652-8F34-19DE7EE4A433}" type="presParOf" srcId="{8E567ECA-0E08-4467-9015-136F42756294}" destId="{7F3E5074-F136-4D8F-A9E9-5C3DBAA5C760}" srcOrd="10" destOrd="0" presId="urn:microsoft.com/office/officeart/2005/8/layout/vList3#1"/>
    <dgm:cxn modelId="{5FB9F0C7-04BD-48AA-8A23-7F0BF4FFA661}" type="presParOf" srcId="{7F3E5074-F136-4D8F-A9E9-5C3DBAA5C760}" destId="{57A96E9A-F339-4B81-99E3-F1207B14DD11}" srcOrd="0" destOrd="0" presId="urn:microsoft.com/office/officeart/2005/8/layout/vList3#1"/>
    <dgm:cxn modelId="{9C8022C1-28C8-41DB-8982-D3FB9FFADEB4}" type="presParOf" srcId="{7F3E5074-F136-4D8F-A9E9-5C3DBAA5C760}" destId="{F81991FF-E544-4EC3-858A-CCC1B51D62B0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459D62-D612-434B-9EBA-97FC3F6224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92517D1-82A1-4E8B-BC9D-903EC3BFDD5C}">
      <dgm:prSet phldrT="[Text]"/>
      <dgm:spPr/>
      <dgm:t>
        <a:bodyPr/>
        <a:lstStyle/>
        <a:p>
          <a:r>
            <a:rPr lang="sv-SE" dirty="0" smtClean="0"/>
            <a:t>Peningkatan Produksi Sayuran dan Tanaman Obat</a:t>
          </a:r>
          <a:endParaRPr lang="en-US" dirty="0"/>
        </a:p>
      </dgm:t>
    </dgm:pt>
    <dgm:pt modelId="{3C779668-1C68-40A4-91CC-2CE312E6F517}" type="parTrans" cxnId="{694AB943-9D72-4693-9EB2-AB02F4F377D2}">
      <dgm:prSet/>
      <dgm:spPr/>
      <dgm:t>
        <a:bodyPr/>
        <a:lstStyle/>
        <a:p>
          <a:endParaRPr lang="en-US"/>
        </a:p>
      </dgm:t>
    </dgm:pt>
    <dgm:pt modelId="{544ECC05-B7C1-45F9-998F-B330B69B5356}" type="sibTrans" cxnId="{694AB943-9D72-4693-9EB2-AB02F4F377D2}">
      <dgm:prSet/>
      <dgm:spPr/>
      <dgm:t>
        <a:bodyPr/>
        <a:lstStyle/>
        <a:p>
          <a:endParaRPr lang="en-US"/>
        </a:p>
      </dgm:t>
    </dgm:pt>
    <dgm:pt modelId="{CE1AFB96-19C0-4C0D-97A9-4DA47800DF91}">
      <dgm:prSet phldrT="[Text]"/>
      <dgm:spPr/>
      <dgm:t>
        <a:bodyPr/>
        <a:lstStyle/>
        <a:p>
          <a:r>
            <a:rPr lang="nn-NO" dirty="0" smtClean="0"/>
            <a:t>Peningkatan Produksi Buah dan Florikultura</a:t>
          </a:r>
          <a:endParaRPr lang="en-US" dirty="0"/>
        </a:p>
      </dgm:t>
    </dgm:pt>
    <dgm:pt modelId="{608BBBF1-21F0-460B-AB15-C7EB2260D4E5}" type="parTrans" cxnId="{5C566C94-ED65-48E3-9BAA-436F2CA0328A}">
      <dgm:prSet/>
      <dgm:spPr/>
      <dgm:t>
        <a:bodyPr/>
        <a:lstStyle/>
        <a:p>
          <a:endParaRPr lang="en-US"/>
        </a:p>
      </dgm:t>
    </dgm:pt>
    <dgm:pt modelId="{3EA4EE9B-FEA5-4352-BC64-2A888DE8A219}" type="sibTrans" cxnId="{5C566C94-ED65-48E3-9BAA-436F2CA0328A}">
      <dgm:prSet/>
      <dgm:spPr/>
      <dgm:t>
        <a:bodyPr/>
        <a:lstStyle/>
        <a:p>
          <a:endParaRPr lang="en-US"/>
        </a:p>
      </dgm:t>
    </dgm:pt>
    <dgm:pt modelId="{8643429C-099A-4C59-9311-682EA911C229}">
      <dgm:prSet phldrT="[Text]"/>
      <dgm:spPr/>
      <dgm:t>
        <a:bodyPr/>
        <a:lstStyle/>
        <a:p>
          <a:r>
            <a:rPr lang="en-US" dirty="0" err="1" smtClean="0"/>
            <a:t>Pengembangan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Perbenihan</a:t>
          </a:r>
          <a:r>
            <a:rPr lang="en-US" dirty="0" smtClean="0"/>
            <a:t> </a:t>
          </a:r>
          <a:r>
            <a:rPr lang="en-US" dirty="0" err="1" smtClean="0"/>
            <a:t>Hortikultura</a:t>
          </a:r>
          <a:endParaRPr lang="en-US" dirty="0"/>
        </a:p>
      </dgm:t>
    </dgm:pt>
    <dgm:pt modelId="{1E596544-C514-44F8-B26F-6641B5676492}" type="parTrans" cxnId="{838A6C98-CDF7-4A73-B99D-67708A6D6C26}">
      <dgm:prSet/>
      <dgm:spPr/>
      <dgm:t>
        <a:bodyPr/>
        <a:lstStyle/>
        <a:p>
          <a:endParaRPr lang="en-US"/>
        </a:p>
      </dgm:t>
    </dgm:pt>
    <dgm:pt modelId="{56338070-232D-4542-B46C-41501BAEC3B4}" type="sibTrans" cxnId="{838A6C98-CDF7-4A73-B99D-67708A6D6C26}">
      <dgm:prSet/>
      <dgm:spPr/>
      <dgm:t>
        <a:bodyPr/>
        <a:lstStyle/>
        <a:p>
          <a:endParaRPr lang="en-US"/>
        </a:p>
      </dgm:t>
    </dgm:pt>
    <dgm:pt modelId="{81B5CBC1-B9D0-4A61-904A-89636776DA49}">
      <dgm:prSet/>
      <dgm:spPr/>
      <dgm:t>
        <a:bodyPr/>
        <a:lstStyle/>
        <a:p>
          <a:r>
            <a:rPr lang="en-US" dirty="0" err="1" smtClean="0"/>
            <a:t>Pemasaran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Pengolahan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Hortikultura</a:t>
          </a:r>
          <a:endParaRPr lang="en-US" dirty="0"/>
        </a:p>
      </dgm:t>
    </dgm:pt>
    <dgm:pt modelId="{049FE093-7EFD-481A-A81E-2C960DDE302F}" type="parTrans" cxnId="{7A33D089-A313-48C9-B708-8D8E5DAEF930}">
      <dgm:prSet/>
      <dgm:spPr/>
      <dgm:t>
        <a:bodyPr/>
        <a:lstStyle/>
        <a:p>
          <a:endParaRPr lang="en-US"/>
        </a:p>
      </dgm:t>
    </dgm:pt>
    <dgm:pt modelId="{6972B2FC-53BD-47E8-B3C4-4576E02CBAED}" type="sibTrans" cxnId="{7A33D089-A313-48C9-B708-8D8E5DAEF930}">
      <dgm:prSet/>
      <dgm:spPr/>
      <dgm:t>
        <a:bodyPr/>
        <a:lstStyle/>
        <a:p>
          <a:endParaRPr lang="en-US"/>
        </a:p>
      </dgm:t>
    </dgm:pt>
    <dgm:pt modelId="{99E94FCB-F097-48CF-BD8D-CD10AF243C8E}">
      <dgm:prSet/>
      <dgm:spPr/>
      <dgm:t>
        <a:bodyPr/>
        <a:lstStyle/>
        <a:p>
          <a:r>
            <a:rPr lang="en-US" dirty="0" err="1" smtClean="0"/>
            <a:t>Pengembangan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Perlindungan</a:t>
          </a:r>
          <a:r>
            <a:rPr lang="en-US" dirty="0" smtClean="0"/>
            <a:t> </a:t>
          </a:r>
          <a:r>
            <a:rPr lang="en-US" dirty="0" err="1" smtClean="0"/>
            <a:t>Hortikultura</a:t>
          </a:r>
          <a:endParaRPr lang="en-US" dirty="0"/>
        </a:p>
      </dgm:t>
    </dgm:pt>
    <dgm:pt modelId="{B851A002-EDE0-4DC3-9FA3-D3981AE38ABD}" type="parTrans" cxnId="{002BC5B0-1911-4D3C-B488-348BCCF6061E}">
      <dgm:prSet/>
      <dgm:spPr/>
      <dgm:t>
        <a:bodyPr/>
        <a:lstStyle/>
        <a:p>
          <a:endParaRPr lang="en-US"/>
        </a:p>
      </dgm:t>
    </dgm:pt>
    <dgm:pt modelId="{15AC4A15-768F-4ADF-BC1C-736AB15CBA54}" type="sibTrans" cxnId="{002BC5B0-1911-4D3C-B488-348BCCF6061E}">
      <dgm:prSet/>
      <dgm:spPr/>
      <dgm:t>
        <a:bodyPr/>
        <a:lstStyle/>
        <a:p>
          <a:endParaRPr lang="en-US"/>
        </a:p>
      </dgm:t>
    </dgm:pt>
    <dgm:pt modelId="{38E7C548-66AF-489C-A7C0-6AA831D79B1C}">
      <dgm:prSet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Dukungan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Teknis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endParaRPr lang="en-US" dirty="0"/>
        </a:p>
      </dgm:t>
    </dgm:pt>
    <dgm:pt modelId="{21715D45-FDB1-4E4F-AA8A-1BECBE9DB674}" type="parTrans" cxnId="{7031F21B-2495-4441-92F5-949ADE2D35CD}">
      <dgm:prSet/>
      <dgm:spPr/>
      <dgm:t>
        <a:bodyPr/>
        <a:lstStyle/>
        <a:p>
          <a:endParaRPr lang="en-US"/>
        </a:p>
      </dgm:t>
    </dgm:pt>
    <dgm:pt modelId="{3AB53781-DF06-4B0E-AAC1-DDDF92EBF3CD}" type="sibTrans" cxnId="{7031F21B-2495-4441-92F5-949ADE2D35CD}">
      <dgm:prSet/>
      <dgm:spPr/>
      <dgm:t>
        <a:bodyPr/>
        <a:lstStyle/>
        <a:p>
          <a:endParaRPr lang="en-US"/>
        </a:p>
      </dgm:t>
    </dgm:pt>
    <dgm:pt modelId="{4D3925B2-5A78-4EF6-805D-C2D6455BF244}" type="pres">
      <dgm:prSet presAssocID="{1F459D62-D612-434B-9EBA-97FC3F6224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E1385AD-A346-44CB-8A53-0CFB5F6A505F}" type="pres">
      <dgm:prSet presAssocID="{1F459D62-D612-434B-9EBA-97FC3F6224A0}" presName="Name1" presStyleCnt="0"/>
      <dgm:spPr/>
    </dgm:pt>
    <dgm:pt modelId="{45550434-1B11-4C10-86B5-4293DCE0EEAE}" type="pres">
      <dgm:prSet presAssocID="{1F459D62-D612-434B-9EBA-97FC3F6224A0}" presName="cycle" presStyleCnt="0"/>
      <dgm:spPr/>
    </dgm:pt>
    <dgm:pt modelId="{02F5EF07-7DD2-463B-9BA3-1F43FDC88A6B}" type="pres">
      <dgm:prSet presAssocID="{1F459D62-D612-434B-9EBA-97FC3F6224A0}" presName="srcNode" presStyleLbl="node1" presStyleIdx="0" presStyleCnt="6"/>
      <dgm:spPr/>
    </dgm:pt>
    <dgm:pt modelId="{DEF2E65F-823A-4ADA-99D5-4009D161358B}" type="pres">
      <dgm:prSet presAssocID="{1F459D62-D612-434B-9EBA-97FC3F6224A0}" presName="conn" presStyleLbl="parChTrans1D2" presStyleIdx="0" presStyleCnt="1"/>
      <dgm:spPr/>
      <dgm:t>
        <a:bodyPr/>
        <a:lstStyle/>
        <a:p>
          <a:endParaRPr lang="en-US"/>
        </a:p>
      </dgm:t>
    </dgm:pt>
    <dgm:pt modelId="{5BDF9D0F-6807-4F9D-B30B-C7166D6424E6}" type="pres">
      <dgm:prSet presAssocID="{1F459D62-D612-434B-9EBA-97FC3F6224A0}" presName="extraNode" presStyleLbl="node1" presStyleIdx="0" presStyleCnt="6"/>
      <dgm:spPr/>
    </dgm:pt>
    <dgm:pt modelId="{0CF22F9F-01C6-43F5-AA7F-4DF2AF1CE666}" type="pres">
      <dgm:prSet presAssocID="{1F459D62-D612-434B-9EBA-97FC3F6224A0}" presName="dstNode" presStyleLbl="node1" presStyleIdx="0" presStyleCnt="6"/>
      <dgm:spPr/>
    </dgm:pt>
    <dgm:pt modelId="{0A9E1A0C-ABF3-4C57-979D-1C4D5302E538}" type="pres">
      <dgm:prSet presAssocID="{492517D1-82A1-4E8B-BC9D-903EC3BFDD5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E0439-2845-4817-860C-01E0A9DFE773}" type="pres">
      <dgm:prSet presAssocID="{492517D1-82A1-4E8B-BC9D-903EC3BFDD5C}" presName="accent_1" presStyleCnt="0"/>
      <dgm:spPr/>
    </dgm:pt>
    <dgm:pt modelId="{2096C028-DD51-4CA3-9979-03AD4083FB38}" type="pres">
      <dgm:prSet presAssocID="{492517D1-82A1-4E8B-BC9D-903EC3BFDD5C}" presName="accentRepeatNode" presStyleLbl="solidFgAcc1" presStyleIdx="0" presStyleCnt="6"/>
      <dgm:spPr/>
    </dgm:pt>
    <dgm:pt modelId="{BEFCCBC8-519F-4437-9075-EA39304BBDE3}" type="pres">
      <dgm:prSet presAssocID="{CE1AFB96-19C0-4C0D-97A9-4DA47800DF9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3E8A6-4FBE-4212-847C-0842B899A24D}" type="pres">
      <dgm:prSet presAssocID="{CE1AFB96-19C0-4C0D-97A9-4DA47800DF91}" presName="accent_2" presStyleCnt="0"/>
      <dgm:spPr/>
    </dgm:pt>
    <dgm:pt modelId="{B69FB61A-681A-4270-BFB5-9A534BA415A6}" type="pres">
      <dgm:prSet presAssocID="{CE1AFB96-19C0-4C0D-97A9-4DA47800DF91}" presName="accentRepeatNode" presStyleLbl="solidFgAcc1" presStyleIdx="1" presStyleCnt="6"/>
      <dgm:spPr/>
    </dgm:pt>
    <dgm:pt modelId="{C14F1153-ECC3-47F4-A20B-A6BDD5985E54}" type="pres">
      <dgm:prSet presAssocID="{8643429C-099A-4C59-9311-682EA911C22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3B7E1-5D4B-4DA3-B827-F65FB757A252}" type="pres">
      <dgm:prSet presAssocID="{8643429C-099A-4C59-9311-682EA911C229}" presName="accent_3" presStyleCnt="0"/>
      <dgm:spPr/>
    </dgm:pt>
    <dgm:pt modelId="{397BEFD9-174E-432A-8ACF-7ED13BB8DB73}" type="pres">
      <dgm:prSet presAssocID="{8643429C-099A-4C59-9311-682EA911C229}" presName="accentRepeatNode" presStyleLbl="solidFgAcc1" presStyleIdx="2" presStyleCnt="6"/>
      <dgm:spPr/>
    </dgm:pt>
    <dgm:pt modelId="{DECAD685-CF01-4C14-B679-86E522C7793F}" type="pres">
      <dgm:prSet presAssocID="{99E94FCB-F097-48CF-BD8D-CD10AF243C8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AC1B2-0CF5-47CD-BA55-1D0F1353D693}" type="pres">
      <dgm:prSet presAssocID="{99E94FCB-F097-48CF-BD8D-CD10AF243C8E}" presName="accent_4" presStyleCnt="0"/>
      <dgm:spPr/>
    </dgm:pt>
    <dgm:pt modelId="{B7299B67-0313-42EE-91B7-EF972E38380F}" type="pres">
      <dgm:prSet presAssocID="{99E94FCB-F097-48CF-BD8D-CD10AF243C8E}" presName="accentRepeatNode" presStyleLbl="solidFgAcc1" presStyleIdx="3" presStyleCnt="6"/>
      <dgm:spPr/>
    </dgm:pt>
    <dgm:pt modelId="{E4E85CDC-71D7-4800-84D6-7DC98E5039F3}" type="pres">
      <dgm:prSet presAssocID="{81B5CBC1-B9D0-4A61-904A-89636776DA4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97745-334D-4BC9-ABD9-83FC2C68EC62}" type="pres">
      <dgm:prSet presAssocID="{81B5CBC1-B9D0-4A61-904A-89636776DA49}" presName="accent_5" presStyleCnt="0"/>
      <dgm:spPr/>
    </dgm:pt>
    <dgm:pt modelId="{8E8C059E-52D1-453E-9490-6276728CF561}" type="pres">
      <dgm:prSet presAssocID="{81B5CBC1-B9D0-4A61-904A-89636776DA49}" presName="accentRepeatNode" presStyleLbl="solidFgAcc1" presStyleIdx="4" presStyleCnt="6"/>
      <dgm:spPr/>
    </dgm:pt>
    <dgm:pt modelId="{85D423EE-5BDE-4FE3-A7EB-8C4C5CE7BB25}" type="pres">
      <dgm:prSet presAssocID="{38E7C548-66AF-489C-A7C0-6AA831D79B1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D0748-02F7-413A-B872-B84BB666FF8E}" type="pres">
      <dgm:prSet presAssocID="{38E7C548-66AF-489C-A7C0-6AA831D79B1C}" presName="accent_6" presStyleCnt="0"/>
      <dgm:spPr/>
    </dgm:pt>
    <dgm:pt modelId="{7B7B105C-C46A-4DAF-BD20-2ABA33AD3262}" type="pres">
      <dgm:prSet presAssocID="{38E7C548-66AF-489C-A7C0-6AA831D79B1C}" presName="accentRepeatNode" presStyleLbl="solidFgAcc1" presStyleIdx="5" presStyleCnt="6"/>
      <dgm:spPr/>
    </dgm:pt>
  </dgm:ptLst>
  <dgm:cxnLst>
    <dgm:cxn modelId="{FF5CD7E8-F4C0-4746-B743-DD63BC41E8F4}" type="presOf" srcId="{8643429C-099A-4C59-9311-682EA911C229}" destId="{C14F1153-ECC3-47F4-A20B-A6BDD5985E54}" srcOrd="0" destOrd="0" presId="urn:microsoft.com/office/officeart/2008/layout/VerticalCurvedList"/>
    <dgm:cxn modelId="{7A33D089-A313-48C9-B708-8D8E5DAEF930}" srcId="{1F459D62-D612-434B-9EBA-97FC3F6224A0}" destId="{81B5CBC1-B9D0-4A61-904A-89636776DA49}" srcOrd="4" destOrd="0" parTransId="{049FE093-7EFD-481A-A81E-2C960DDE302F}" sibTransId="{6972B2FC-53BD-47E8-B3C4-4576E02CBAED}"/>
    <dgm:cxn modelId="{5A0F92A0-18B4-4410-A573-460A43512953}" type="presOf" srcId="{492517D1-82A1-4E8B-BC9D-903EC3BFDD5C}" destId="{0A9E1A0C-ABF3-4C57-979D-1C4D5302E538}" srcOrd="0" destOrd="0" presId="urn:microsoft.com/office/officeart/2008/layout/VerticalCurvedList"/>
    <dgm:cxn modelId="{694AB943-9D72-4693-9EB2-AB02F4F377D2}" srcId="{1F459D62-D612-434B-9EBA-97FC3F6224A0}" destId="{492517D1-82A1-4E8B-BC9D-903EC3BFDD5C}" srcOrd="0" destOrd="0" parTransId="{3C779668-1C68-40A4-91CC-2CE312E6F517}" sibTransId="{544ECC05-B7C1-45F9-998F-B330B69B5356}"/>
    <dgm:cxn modelId="{002BC5B0-1911-4D3C-B488-348BCCF6061E}" srcId="{1F459D62-D612-434B-9EBA-97FC3F6224A0}" destId="{99E94FCB-F097-48CF-BD8D-CD10AF243C8E}" srcOrd="3" destOrd="0" parTransId="{B851A002-EDE0-4DC3-9FA3-D3981AE38ABD}" sibTransId="{15AC4A15-768F-4ADF-BC1C-736AB15CBA54}"/>
    <dgm:cxn modelId="{96D782C5-ED09-40DF-96F8-F7D46F861DF3}" type="presOf" srcId="{99E94FCB-F097-48CF-BD8D-CD10AF243C8E}" destId="{DECAD685-CF01-4C14-B679-86E522C7793F}" srcOrd="0" destOrd="0" presId="urn:microsoft.com/office/officeart/2008/layout/VerticalCurvedList"/>
    <dgm:cxn modelId="{70DA5ED5-D64E-4CB4-B1A8-7D87C78E860F}" type="presOf" srcId="{1F459D62-D612-434B-9EBA-97FC3F6224A0}" destId="{4D3925B2-5A78-4EF6-805D-C2D6455BF244}" srcOrd="0" destOrd="0" presId="urn:microsoft.com/office/officeart/2008/layout/VerticalCurvedList"/>
    <dgm:cxn modelId="{977DB37F-7A91-4509-9D29-EF93268F2435}" type="presOf" srcId="{81B5CBC1-B9D0-4A61-904A-89636776DA49}" destId="{E4E85CDC-71D7-4800-84D6-7DC98E5039F3}" srcOrd="0" destOrd="0" presId="urn:microsoft.com/office/officeart/2008/layout/VerticalCurvedList"/>
    <dgm:cxn modelId="{5C566C94-ED65-48E3-9BAA-436F2CA0328A}" srcId="{1F459D62-D612-434B-9EBA-97FC3F6224A0}" destId="{CE1AFB96-19C0-4C0D-97A9-4DA47800DF91}" srcOrd="1" destOrd="0" parTransId="{608BBBF1-21F0-460B-AB15-C7EB2260D4E5}" sibTransId="{3EA4EE9B-FEA5-4352-BC64-2A888DE8A219}"/>
    <dgm:cxn modelId="{2A321D5E-9E71-49C4-9805-73ABBAB5983B}" type="presOf" srcId="{38E7C548-66AF-489C-A7C0-6AA831D79B1C}" destId="{85D423EE-5BDE-4FE3-A7EB-8C4C5CE7BB25}" srcOrd="0" destOrd="0" presId="urn:microsoft.com/office/officeart/2008/layout/VerticalCurvedList"/>
    <dgm:cxn modelId="{94AB5A4F-203C-44D3-8D6F-EC3E54608384}" type="presOf" srcId="{CE1AFB96-19C0-4C0D-97A9-4DA47800DF91}" destId="{BEFCCBC8-519F-4437-9075-EA39304BBDE3}" srcOrd="0" destOrd="0" presId="urn:microsoft.com/office/officeart/2008/layout/VerticalCurvedList"/>
    <dgm:cxn modelId="{838A6C98-CDF7-4A73-B99D-67708A6D6C26}" srcId="{1F459D62-D612-434B-9EBA-97FC3F6224A0}" destId="{8643429C-099A-4C59-9311-682EA911C229}" srcOrd="2" destOrd="0" parTransId="{1E596544-C514-44F8-B26F-6641B5676492}" sibTransId="{56338070-232D-4542-B46C-41501BAEC3B4}"/>
    <dgm:cxn modelId="{7031F21B-2495-4441-92F5-949ADE2D35CD}" srcId="{1F459D62-D612-434B-9EBA-97FC3F6224A0}" destId="{38E7C548-66AF-489C-A7C0-6AA831D79B1C}" srcOrd="5" destOrd="0" parTransId="{21715D45-FDB1-4E4F-AA8A-1BECBE9DB674}" sibTransId="{3AB53781-DF06-4B0E-AAC1-DDDF92EBF3CD}"/>
    <dgm:cxn modelId="{F14BB7B0-8EC2-4FDF-A56B-E2B5C225D060}" type="presOf" srcId="{544ECC05-B7C1-45F9-998F-B330B69B5356}" destId="{DEF2E65F-823A-4ADA-99D5-4009D161358B}" srcOrd="0" destOrd="0" presId="urn:microsoft.com/office/officeart/2008/layout/VerticalCurvedList"/>
    <dgm:cxn modelId="{9F6E4A1C-3037-4B49-848C-D0CB10CCBC73}" type="presParOf" srcId="{4D3925B2-5A78-4EF6-805D-C2D6455BF244}" destId="{0E1385AD-A346-44CB-8A53-0CFB5F6A505F}" srcOrd="0" destOrd="0" presId="urn:microsoft.com/office/officeart/2008/layout/VerticalCurvedList"/>
    <dgm:cxn modelId="{AA05CCC7-06BF-4101-B657-C8407F59DB85}" type="presParOf" srcId="{0E1385AD-A346-44CB-8A53-0CFB5F6A505F}" destId="{45550434-1B11-4C10-86B5-4293DCE0EEAE}" srcOrd="0" destOrd="0" presId="urn:microsoft.com/office/officeart/2008/layout/VerticalCurvedList"/>
    <dgm:cxn modelId="{72C15B2C-07F0-41D9-A699-CAA1F47F4449}" type="presParOf" srcId="{45550434-1B11-4C10-86B5-4293DCE0EEAE}" destId="{02F5EF07-7DD2-463B-9BA3-1F43FDC88A6B}" srcOrd="0" destOrd="0" presId="urn:microsoft.com/office/officeart/2008/layout/VerticalCurvedList"/>
    <dgm:cxn modelId="{D081F1D4-158D-4EDA-BC3B-49CF5E3E9564}" type="presParOf" srcId="{45550434-1B11-4C10-86B5-4293DCE0EEAE}" destId="{DEF2E65F-823A-4ADA-99D5-4009D161358B}" srcOrd="1" destOrd="0" presId="urn:microsoft.com/office/officeart/2008/layout/VerticalCurvedList"/>
    <dgm:cxn modelId="{93A5E42C-F2D3-4B89-8006-909BA4392068}" type="presParOf" srcId="{45550434-1B11-4C10-86B5-4293DCE0EEAE}" destId="{5BDF9D0F-6807-4F9D-B30B-C7166D6424E6}" srcOrd="2" destOrd="0" presId="urn:microsoft.com/office/officeart/2008/layout/VerticalCurvedList"/>
    <dgm:cxn modelId="{CA46D04F-A34A-41BE-980A-06E884678C50}" type="presParOf" srcId="{45550434-1B11-4C10-86B5-4293DCE0EEAE}" destId="{0CF22F9F-01C6-43F5-AA7F-4DF2AF1CE666}" srcOrd="3" destOrd="0" presId="urn:microsoft.com/office/officeart/2008/layout/VerticalCurvedList"/>
    <dgm:cxn modelId="{38EF9B68-1CBA-4B4B-96B4-029B1BE057F6}" type="presParOf" srcId="{0E1385AD-A346-44CB-8A53-0CFB5F6A505F}" destId="{0A9E1A0C-ABF3-4C57-979D-1C4D5302E538}" srcOrd="1" destOrd="0" presId="urn:microsoft.com/office/officeart/2008/layout/VerticalCurvedList"/>
    <dgm:cxn modelId="{A787691A-40AE-41A8-BE04-45D9B12D68B6}" type="presParOf" srcId="{0E1385AD-A346-44CB-8A53-0CFB5F6A505F}" destId="{201E0439-2845-4817-860C-01E0A9DFE773}" srcOrd="2" destOrd="0" presId="urn:microsoft.com/office/officeart/2008/layout/VerticalCurvedList"/>
    <dgm:cxn modelId="{56E4C27A-BFC3-443D-9CA8-A180BE35F63A}" type="presParOf" srcId="{201E0439-2845-4817-860C-01E0A9DFE773}" destId="{2096C028-DD51-4CA3-9979-03AD4083FB38}" srcOrd="0" destOrd="0" presId="urn:microsoft.com/office/officeart/2008/layout/VerticalCurvedList"/>
    <dgm:cxn modelId="{F9CB0B09-7BA0-40C7-BC8B-2C7BDBDF5855}" type="presParOf" srcId="{0E1385AD-A346-44CB-8A53-0CFB5F6A505F}" destId="{BEFCCBC8-519F-4437-9075-EA39304BBDE3}" srcOrd="3" destOrd="0" presId="urn:microsoft.com/office/officeart/2008/layout/VerticalCurvedList"/>
    <dgm:cxn modelId="{C033FCBB-4DD7-457B-BDAD-2F0986105EDC}" type="presParOf" srcId="{0E1385AD-A346-44CB-8A53-0CFB5F6A505F}" destId="{9D13E8A6-4FBE-4212-847C-0842B899A24D}" srcOrd="4" destOrd="0" presId="urn:microsoft.com/office/officeart/2008/layout/VerticalCurvedList"/>
    <dgm:cxn modelId="{56057F79-FE29-4FCF-840E-93C97A99B5B5}" type="presParOf" srcId="{9D13E8A6-4FBE-4212-847C-0842B899A24D}" destId="{B69FB61A-681A-4270-BFB5-9A534BA415A6}" srcOrd="0" destOrd="0" presId="urn:microsoft.com/office/officeart/2008/layout/VerticalCurvedList"/>
    <dgm:cxn modelId="{8AB80582-5FF8-4012-BF26-ECCB86EA531F}" type="presParOf" srcId="{0E1385AD-A346-44CB-8A53-0CFB5F6A505F}" destId="{C14F1153-ECC3-47F4-A20B-A6BDD5985E54}" srcOrd="5" destOrd="0" presId="urn:microsoft.com/office/officeart/2008/layout/VerticalCurvedList"/>
    <dgm:cxn modelId="{EA9136DD-DD46-4601-A386-7818DC0BB1D6}" type="presParOf" srcId="{0E1385AD-A346-44CB-8A53-0CFB5F6A505F}" destId="{3533B7E1-5D4B-4DA3-B827-F65FB757A252}" srcOrd="6" destOrd="0" presId="urn:microsoft.com/office/officeart/2008/layout/VerticalCurvedList"/>
    <dgm:cxn modelId="{2559CD58-360C-44BC-8960-062F5CA99D02}" type="presParOf" srcId="{3533B7E1-5D4B-4DA3-B827-F65FB757A252}" destId="{397BEFD9-174E-432A-8ACF-7ED13BB8DB73}" srcOrd="0" destOrd="0" presId="urn:microsoft.com/office/officeart/2008/layout/VerticalCurvedList"/>
    <dgm:cxn modelId="{6FFFCCEB-AB3E-46E7-B4C5-BBB3F8A857F6}" type="presParOf" srcId="{0E1385AD-A346-44CB-8A53-0CFB5F6A505F}" destId="{DECAD685-CF01-4C14-B679-86E522C7793F}" srcOrd="7" destOrd="0" presId="urn:microsoft.com/office/officeart/2008/layout/VerticalCurvedList"/>
    <dgm:cxn modelId="{9C7D0202-4F98-4F16-902C-8012F5F4365A}" type="presParOf" srcId="{0E1385AD-A346-44CB-8A53-0CFB5F6A505F}" destId="{49EAC1B2-0CF5-47CD-BA55-1D0F1353D693}" srcOrd="8" destOrd="0" presId="urn:microsoft.com/office/officeart/2008/layout/VerticalCurvedList"/>
    <dgm:cxn modelId="{13AAF164-8DD8-47A5-BEFC-73940AF4F76A}" type="presParOf" srcId="{49EAC1B2-0CF5-47CD-BA55-1D0F1353D693}" destId="{B7299B67-0313-42EE-91B7-EF972E38380F}" srcOrd="0" destOrd="0" presId="urn:microsoft.com/office/officeart/2008/layout/VerticalCurvedList"/>
    <dgm:cxn modelId="{09F50041-89CC-4E07-92C9-4BBB094EEEC9}" type="presParOf" srcId="{0E1385AD-A346-44CB-8A53-0CFB5F6A505F}" destId="{E4E85CDC-71D7-4800-84D6-7DC98E5039F3}" srcOrd="9" destOrd="0" presId="urn:microsoft.com/office/officeart/2008/layout/VerticalCurvedList"/>
    <dgm:cxn modelId="{383E0D23-E7A9-41DB-8EBC-2AC930CA3F24}" type="presParOf" srcId="{0E1385AD-A346-44CB-8A53-0CFB5F6A505F}" destId="{59097745-334D-4BC9-ABD9-83FC2C68EC62}" srcOrd="10" destOrd="0" presId="urn:microsoft.com/office/officeart/2008/layout/VerticalCurvedList"/>
    <dgm:cxn modelId="{F71EA51C-3830-4361-81F4-BAA50E5AADAE}" type="presParOf" srcId="{59097745-334D-4BC9-ABD9-83FC2C68EC62}" destId="{8E8C059E-52D1-453E-9490-6276728CF561}" srcOrd="0" destOrd="0" presId="urn:microsoft.com/office/officeart/2008/layout/VerticalCurvedList"/>
    <dgm:cxn modelId="{FD814852-B7EE-4E8E-9169-38F45E6F31A8}" type="presParOf" srcId="{0E1385AD-A346-44CB-8A53-0CFB5F6A505F}" destId="{85D423EE-5BDE-4FE3-A7EB-8C4C5CE7BB25}" srcOrd="11" destOrd="0" presId="urn:microsoft.com/office/officeart/2008/layout/VerticalCurvedList"/>
    <dgm:cxn modelId="{4E97547B-B85C-494C-A428-472C8E1D39E7}" type="presParOf" srcId="{0E1385AD-A346-44CB-8A53-0CFB5F6A505F}" destId="{1D9D0748-02F7-413A-B872-B84BB666FF8E}" srcOrd="12" destOrd="0" presId="urn:microsoft.com/office/officeart/2008/layout/VerticalCurvedList"/>
    <dgm:cxn modelId="{DDEE99AA-9663-4BD7-9DC0-354F8900410C}" type="presParOf" srcId="{1D9D0748-02F7-413A-B872-B84BB666FF8E}" destId="{7B7B105C-C46A-4DAF-BD20-2ABA33AD32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C9232C-E2D9-4F14-92E9-DD26AD09C04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F44C2B9-CE53-454F-AC7E-018933E3C84E}">
      <dgm:prSet phldrT="[Text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D" sz="3600" b="1" i="1" dirty="0">
              <a:solidFill>
                <a:schemeClr val="bg1"/>
              </a:solidFill>
              <a:latin typeface="+mn-lt"/>
            </a:rPr>
            <a:t>10</a:t>
          </a:r>
          <a:r>
            <a:rPr lang="en-ID" sz="1600" b="1" i="1" dirty="0">
              <a:solidFill>
                <a:schemeClr val="bg1"/>
              </a:solidFill>
              <a:latin typeface="+mn-lt"/>
            </a:rPr>
            <a:t> </a:t>
          </a:r>
          <a:r>
            <a:rPr lang="en-ID" sz="1400" b="1" i="1" dirty="0">
              <a:solidFill>
                <a:schemeClr val="bg1"/>
              </a:solidFill>
              <a:latin typeface="+mn-lt"/>
            </a:rPr>
            <a:t>JURUS </a:t>
          </a:r>
          <a:r>
            <a:rPr lang="en-ID" sz="1400" b="1" i="1" dirty="0" err="1">
              <a:solidFill>
                <a:schemeClr val="bg1"/>
              </a:solidFill>
              <a:latin typeface="+mn-lt"/>
            </a:rPr>
            <a:t>Pengemb</a:t>
          </a:r>
          <a:r>
            <a:rPr lang="en-ID" sz="1400" b="1" i="1" dirty="0">
              <a:solidFill>
                <a:schemeClr val="bg1"/>
              </a:solidFill>
              <a:latin typeface="+mn-lt"/>
            </a:rPr>
            <a:t>. Babe</a:t>
          </a:r>
        </a:p>
      </dgm:t>
    </dgm:pt>
    <dgm:pt modelId="{7ACF5DE6-5030-43FC-BC5B-5F7A007C0602}" type="parTrans" cxnId="{313CD164-E055-4C6A-9FA7-5C94877F2031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620E7E12-6756-4C71-B7E1-1D27429E4723}" type="sibTrans" cxnId="{313CD164-E055-4C6A-9FA7-5C94877F2031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ADF9D496-568A-4309-8BB9-B04452AD9DA6}">
      <dgm:prSet phldrT="[Text]" custT="1"/>
      <dgm:spPr>
        <a:solidFill>
          <a:srgbClr val="FFFF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Ekst</a:t>
          </a:r>
          <a:r>
            <a:rPr lang="id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ensifikasi kawasan di luar jawa</a:t>
          </a:r>
          <a:endParaRPr lang="en-ID" sz="1600" b="1" i="1" dirty="0">
            <a:solidFill>
              <a:schemeClr val="tx1"/>
            </a:solidFill>
            <a:latin typeface="+mn-lt"/>
          </a:endParaRPr>
        </a:p>
      </dgm:t>
    </dgm:pt>
    <dgm:pt modelId="{6FC53470-01B6-4AB8-B383-1A37D784D441}" type="parTrans" cxnId="{DCA0F170-7ACF-4CB5-B622-4439A26393B6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731B6993-EF84-4D20-B2F6-7C4CF6666A24}" type="sibTrans" cxnId="{DCA0F170-7ACF-4CB5-B622-4439A26393B6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D079238F-11BB-47EC-98DF-C29ECFB30D5F}">
      <dgm:prSet phldrT="[Text]" custT="1"/>
      <dgm:spPr>
        <a:solidFill>
          <a:srgbClr val="0070C0"/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Intensifikasi</a:t>
          </a:r>
          <a:r>
            <a:rPr lang="id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teknologi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hulu-hilir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di </a:t>
          </a:r>
          <a:r>
            <a:rPr lang="id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sentra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Pulau</a:t>
          </a:r>
          <a:r>
            <a:rPr lang="id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d-ID" sz="1600" b="1" i="1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Jawa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728ACF87-95AE-4F2A-A081-990DF9F422CD}" type="parTrans" cxnId="{61FE63A0-A1BE-4218-AD9F-4DB778D261D1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CAC4DCE4-3908-4C3E-9497-9740038E373F}" type="sibTrans" cxnId="{61FE63A0-A1BE-4218-AD9F-4DB778D261D1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22C3EF6D-3957-493D-93D5-3433F82F7547}">
      <dgm:prSet phldrT="[Text]" custT="1"/>
      <dgm:spPr>
        <a:solidFill>
          <a:schemeClr val="accent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id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Peningkatan kapasitas 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SDM </a:t>
          </a:r>
          <a:r>
            <a:rPr lang="id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petani di Luar Jawa.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90D03A92-B5CD-46E4-A451-04BC1AE7E9DC}" type="parTrans" cxnId="{580C81DE-5A66-464F-94B9-F66436675E6E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C0D357A5-8E60-4C09-9221-8E4A00BE3789}" type="sibTrans" cxnId="{580C81DE-5A66-464F-94B9-F66436675E6E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1B4C021E-4D4B-4EAF-8588-485F3F4CAA77}">
      <dgm:prSet phldrT="[Text]" custT="1"/>
      <dgm:spPr>
        <a:solidFill>
          <a:schemeClr val="accent4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Penggunaan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benih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unggul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dan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berdaya</a:t>
          </a:r>
          <a:r>
            <a:rPr lang="en-ID" sz="1600" b="1" i="1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saing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7C3E4EA7-B3FA-473F-98CB-5D1FF06BC9AE}" type="parTrans" cxnId="{4B86606B-CAA6-4235-9B0A-29C6443ACBF8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B4194FDD-8BED-454B-B41B-433F16CB9B82}" type="sibTrans" cxnId="{4B86606B-CAA6-4235-9B0A-29C6443ACBF8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4D618410-643F-41DF-8800-BD4ACF6797DF}">
      <dgm:prSet custT="1"/>
      <dgm:spPr>
        <a:solidFill>
          <a:srgbClr val="7030A0"/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Pelibatan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Champion dan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Petani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Maju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3A82DE97-476B-42C8-8DEA-E0D85B11F2E5}" type="parTrans" cxnId="{586F7AD3-A39C-4284-AE73-DEDF86E556AA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346B2C5B-240B-4A52-935E-40B7B8E15DF9}" type="sibTrans" cxnId="{586F7AD3-A39C-4284-AE73-DEDF86E556AA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64F79000-61FF-428A-9E71-DAD5A1AB0A69}">
      <dgm:prSet custT="1"/>
      <dgm:spPr>
        <a:solidFill>
          <a:srgbClr val="00B050"/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id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Mengatur Pola Tanam antar waktu dan antar wilayah.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C38FAC38-B1EB-4754-9266-CE715DF2EEE0}" type="parTrans" cxnId="{F1C110D3-D81B-4361-976F-B9677A75C5A7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2ED7AE1E-DD76-4EFF-BC8C-D0AE28AD4458}" type="sibTrans" cxnId="{F1C110D3-D81B-4361-976F-B9677A75C5A7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02DC0B01-2B93-45DB-A93E-CF226F0B3C90}">
      <dgm:prSet custT="1"/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Efisiensi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Rantai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Pasok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melalui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Pasar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Lelang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7D609767-0873-4DAC-88EA-60F3E35ED4FF}" type="parTrans" cxnId="{BA7995D6-E437-4C01-A48A-191C78E62A5F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B62092C7-CCCC-448D-93F5-FCCE4AD0AC4C}" type="sibTrans" cxnId="{BA7995D6-E437-4C01-A48A-191C78E62A5F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CC1BC96E-9FFB-423F-97E4-6C363C0B6970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id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Hilirisasi produk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Kemitraan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Industri</a:t>
          </a:r>
          <a:endParaRPr lang="en-ID" sz="1600" b="1" i="1" dirty="0">
            <a:solidFill>
              <a:schemeClr val="tx1"/>
            </a:solidFill>
            <a:latin typeface="+mn-lt"/>
          </a:endParaRPr>
        </a:p>
      </dgm:t>
    </dgm:pt>
    <dgm:pt modelId="{908EC286-A922-43F0-A175-714C5870AF84}" type="parTrans" cxnId="{D2E37A00-E891-4BE4-8420-308544687C8F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BD6C4AD9-183F-45E0-AA9B-E3BDABA04DB5}" type="sibTrans" cxnId="{D2E37A00-E891-4BE4-8420-308544687C8F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8AAF3B20-B291-4DC0-8021-8FF7A4829E2C}">
      <dgm:prSet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id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Teknologi penyimpan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</a:t>
          </a:r>
          <a:r>
            <a:rPr lang="id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 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dan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pengawetan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produk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segar</a:t>
          </a:r>
          <a:endParaRPr lang="en-ID" sz="1600" b="1" i="1" dirty="0">
            <a:solidFill>
              <a:schemeClr val="tx1"/>
            </a:solidFill>
            <a:latin typeface="+mn-lt"/>
          </a:endParaRPr>
        </a:p>
      </dgm:t>
    </dgm:pt>
    <dgm:pt modelId="{E1FC7570-14FB-41AF-8643-8F399F66CB63}" type="parTrans" cxnId="{7970A8AF-B326-4A8B-994A-9FBAF9911B49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9369B543-C6CF-45A1-BF82-0BF412673DB7}" type="sibTrans" cxnId="{7970A8AF-B326-4A8B-994A-9FBAF9911B49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025B657B-137C-47FB-A53E-402EB2CDE080}">
      <dgm:prSet custT="1"/>
      <dgm:spPr>
        <a:solidFill>
          <a:srgbClr val="FFC0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id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Perluasan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Ekspor</a:t>
          </a:r>
          <a:endParaRPr lang="en-ID" sz="1600" b="1" i="1" dirty="0">
            <a:solidFill>
              <a:schemeClr val="tx1"/>
            </a:solidFill>
            <a:latin typeface="+mn-lt"/>
          </a:endParaRPr>
        </a:p>
      </dgm:t>
    </dgm:pt>
    <dgm:pt modelId="{78A00E67-3D4B-4506-91A4-B5AC5CA4841D}" type="parTrans" cxnId="{1E529859-4C21-4F2B-BE97-5F07EE4C3CFE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C11F23BE-1DED-46C5-BA22-559F4F3103F0}" type="sibTrans" cxnId="{1E529859-4C21-4F2B-BE97-5F07EE4C3CFE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37666A6E-A11C-417A-9190-91F89304DD12}" type="pres">
      <dgm:prSet presAssocID="{F3C9232C-E2D9-4F14-92E9-DD26AD09C0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541AC0-2638-456A-B07D-5D1B5269CBAF}" type="pres">
      <dgm:prSet presAssocID="{5F44C2B9-CE53-454F-AC7E-018933E3C84E}" presName="centerShape" presStyleLbl="node0" presStyleIdx="0" presStyleCnt="1" custScaleX="169049" custScaleY="161894" custLinFactNeighborX="-882" custLinFactNeighborY="-990"/>
      <dgm:spPr/>
      <dgm:t>
        <a:bodyPr/>
        <a:lstStyle/>
        <a:p>
          <a:endParaRPr lang="id-ID"/>
        </a:p>
      </dgm:t>
    </dgm:pt>
    <dgm:pt modelId="{459F2BAF-A983-438C-8A65-C7F37984A33F}" type="pres">
      <dgm:prSet presAssocID="{6FC53470-01B6-4AB8-B383-1A37D784D441}" presName="Name9" presStyleLbl="parChTrans1D2" presStyleIdx="0" presStyleCnt="10"/>
      <dgm:spPr/>
      <dgm:t>
        <a:bodyPr/>
        <a:lstStyle/>
        <a:p>
          <a:endParaRPr lang="id-ID"/>
        </a:p>
      </dgm:t>
    </dgm:pt>
    <dgm:pt modelId="{A5D6A1C8-1E8C-4052-8847-374A3C7C158F}" type="pres">
      <dgm:prSet presAssocID="{6FC53470-01B6-4AB8-B383-1A37D784D441}" presName="connTx" presStyleLbl="parChTrans1D2" presStyleIdx="0" presStyleCnt="10"/>
      <dgm:spPr/>
      <dgm:t>
        <a:bodyPr/>
        <a:lstStyle/>
        <a:p>
          <a:endParaRPr lang="id-ID"/>
        </a:p>
      </dgm:t>
    </dgm:pt>
    <dgm:pt modelId="{66C3CD88-858C-4334-8437-F2E9429FFB05}" type="pres">
      <dgm:prSet presAssocID="{ADF9D496-568A-4309-8BB9-B04452AD9DA6}" presName="node" presStyleLbl="node1" presStyleIdx="0" presStyleCnt="10" custScaleX="154419" custScaleY="1465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B4BBC2-C565-4CD1-89BF-0AD0EAFB0A5E}" type="pres">
      <dgm:prSet presAssocID="{728ACF87-95AE-4F2A-A081-990DF9F422CD}" presName="Name9" presStyleLbl="parChTrans1D2" presStyleIdx="1" presStyleCnt="10"/>
      <dgm:spPr/>
      <dgm:t>
        <a:bodyPr/>
        <a:lstStyle/>
        <a:p>
          <a:endParaRPr lang="id-ID"/>
        </a:p>
      </dgm:t>
    </dgm:pt>
    <dgm:pt modelId="{D63885BC-BE57-416C-8F27-25E5D1364DDA}" type="pres">
      <dgm:prSet presAssocID="{728ACF87-95AE-4F2A-A081-990DF9F422CD}" presName="connTx" presStyleLbl="parChTrans1D2" presStyleIdx="1" presStyleCnt="10"/>
      <dgm:spPr/>
      <dgm:t>
        <a:bodyPr/>
        <a:lstStyle/>
        <a:p>
          <a:endParaRPr lang="id-ID"/>
        </a:p>
      </dgm:t>
    </dgm:pt>
    <dgm:pt modelId="{B99C2B58-6DEC-4F42-B978-6CA3F40BC09D}" type="pres">
      <dgm:prSet presAssocID="{D079238F-11BB-47EC-98DF-C29ECFB30D5F}" presName="node" presStyleLbl="node1" presStyleIdx="1" presStyleCnt="10" custScaleX="168864" custScaleY="1616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D22C22-69F1-4C5D-A482-740F778BA563}" type="pres">
      <dgm:prSet presAssocID="{90D03A92-B5CD-46E4-A451-04BC1AE7E9DC}" presName="Name9" presStyleLbl="parChTrans1D2" presStyleIdx="2" presStyleCnt="10"/>
      <dgm:spPr/>
      <dgm:t>
        <a:bodyPr/>
        <a:lstStyle/>
        <a:p>
          <a:endParaRPr lang="id-ID"/>
        </a:p>
      </dgm:t>
    </dgm:pt>
    <dgm:pt modelId="{69AEA9CE-E1BC-4722-B909-2DA83A81826E}" type="pres">
      <dgm:prSet presAssocID="{90D03A92-B5CD-46E4-A451-04BC1AE7E9DC}" presName="connTx" presStyleLbl="parChTrans1D2" presStyleIdx="2" presStyleCnt="10"/>
      <dgm:spPr/>
      <dgm:t>
        <a:bodyPr/>
        <a:lstStyle/>
        <a:p>
          <a:endParaRPr lang="id-ID"/>
        </a:p>
      </dgm:t>
    </dgm:pt>
    <dgm:pt modelId="{5B437E53-25CC-4753-B26B-7FED0EC7685A}" type="pres">
      <dgm:prSet presAssocID="{22C3EF6D-3957-493D-93D5-3433F82F7547}" presName="node" presStyleLbl="node1" presStyleIdx="2" presStyleCnt="10" custScaleX="166701" custScaleY="159068" custRadScaleRad="102541" custRadScaleInc="51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EF3F8D-2A61-44E8-A0DB-B886892C0C92}" type="pres">
      <dgm:prSet presAssocID="{7C3E4EA7-B3FA-473F-98CB-5D1FF06BC9AE}" presName="Name9" presStyleLbl="parChTrans1D2" presStyleIdx="3" presStyleCnt="10"/>
      <dgm:spPr/>
      <dgm:t>
        <a:bodyPr/>
        <a:lstStyle/>
        <a:p>
          <a:endParaRPr lang="id-ID"/>
        </a:p>
      </dgm:t>
    </dgm:pt>
    <dgm:pt modelId="{FA9816A0-75FB-489E-8CDE-754401D6A929}" type="pres">
      <dgm:prSet presAssocID="{7C3E4EA7-B3FA-473F-98CB-5D1FF06BC9AE}" presName="connTx" presStyleLbl="parChTrans1D2" presStyleIdx="3" presStyleCnt="10"/>
      <dgm:spPr/>
      <dgm:t>
        <a:bodyPr/>
        <a:lstStyle/>
        <a:p>
          <a:endParaRPr lang="id-ID"/>
        </a:p>
      </dgm:t>
    </dgm:pt>
    <dgm:pt modelId="{FF673200-DCE5-422C-813E-7BADBB2665BF}" type="pres">
      <dgm:prSet presAssocID="{1B4C021E-4D4B-4EAF-8588-485F3F4CAA77}" presName="node" presStyleLbl="node1" presStyleIdx="3" presStyleCnt="10" custScaleX="168455" custScaleY="171158" custRadScaleRad="111050" custRadScaleInc="-276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B4D66C-867F-4530-9E86-13BEA1F35224}" type="pres">
      <dgm:prSet presAssocID="{3A82DE97-476B-42C8-8DEA-E0D85B11F2E5}" presName="Name9" presStyleLbl="parChTrans1D2" presStyleIdx="4" presStyleCnt="10"/>
      <dgm:spPr/>
      <dgm:t>
        <a:bodyPr/>
        <a:lstStyle/>
        <a:p>
          <a:endParaRPr lang="id-ID"/>
        </a:p>
      </dgm:t>
    </dgm:pt>
    <dgm:pt modelId="{00D1B8C6-1AE9-4F2E-8959-F841B1F59186}" type="pres">
      <dgm:prSet presAssocID="{3A82DE97-476B-42C8-8DEA-E0D85B11F2E5}" presName="connTx" presStyleLbl="parChTrans1D2" presStyleIdx="4" presStyleCnt="10"/>
      <dgm:spPr/>
      <dgm:t>
        <a:bodyPr/>
        <a:lstStyle/>
        <a:p>
          <a:endParaRPr lang="id-ID"/>
        </a:p>
      </dgm:t>
    </dgm:pt>
    <dgm:pt modelId="{552AE672-18EC-4F90-BC19-2C759C791287}" type="pres">
      <dgm:prSet presAssocID="{4D618410-643F-41DF-8800-BD4ACF6797DF}" presName="node" presStyleLbl="node1" presStyleIdx="4" presStyleCnt="10" custScaleX="155965" custScaleY="1573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977B44-6DCC-460E-8297-922C46F48B2B}" type="pres">
      <dgm:prSet presAssocID="{C38FAC38-B1EB-4754-9266-CE715DF2EEE0}" presName="Name9" presStyleLbl="parChTrans1D2" presStyleIdx="5" presStyleCnt="10"/>
      <dgm:spPr/>
      <dgm:t>
        <a:bodyPr/>
        <a:lstStyle/>
        <a:p>
          <a:endParaRPr lang="id-ID"/>
        </a:p>
      </dgm:t>
    </dgm:pt>
    <dgm:pt modelId="{D64822A4-D1B6-431A-9CEF-50804458AFE4}" type="pres">
      <dgm:prSet presAssocID="{C38FAC38-B1EB-4754-9266-CE715DF2EEE0}" presName="connTx" presStyleLbl="parChTrans1D2" presStyleIdx="5" presStyleCnt="10"/>
      <dgm:spPr/>
      <dgm:t>
        <a:bodyPr/>
        <a:lstStyle/>
        <a:p>
          <a:endParaRPr lang="id-ID"/>
        </a:p>
      </dgm:t>
    </dgm:pt>
    <dgm:pt modelId="{78420BE0-9D78-4B6C-A7BA-8601C1155CF2}" type="pres">
      <dgm:prSet presAssocID="{64F79000-61FF-428A-9E71-DAD5A1AB0A69}" presName="node" presStyleLbl="node1" presStyleIdx="5" presStyleCnt="10" custScaleX="159173" custScaleY="159669" custRadScaleRad="105577" custRadScaleInc="-9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C5787E-FC6C-48DE-9E71-30E2526A748D}" type="pres">
      <dgm:prSet presAssocID="{7D609767-0873-4DAC-88EA-60F3E35ED4FF}" presName="Name9" presStyleLbl="parChTrans1D2" presStyleIdx="6" presStyleCnt="10"/>
      <dgm:spPr/>
      <dgm:t>
        <a:bodyPr/>
        <a:lstStyle/>
        <a:p>
          <a:endParaRPr lang="id-ID"/>
        </a:p>
      </dgm:t>
    </dgm:pt>
    <dgm:pt modelId="{A4C9BDE1-3621-4740-BBDA-17767810ACC0}" type="pres">
      <dgm:prSet presAssocID="{7D609767-0873-4DAC-88EA-60F3E35ED4FF}" presName="connTx" presStyleLbl="parChTrans1D2" presStyleIdx="6" presStyleCnt="10"/>
      <dgm:spPr/>
      <dgm:t>
        <a:bodyPr/>
        <a:lstStyle/>
        <a:p>
          <a:endParaRPr lang="id-ID"/>
        </a:p>
      </dgm:t>
    </dgm:pt>
    <dgm:pt modelId="{E24D00BD-3E5B-40C4-8B6C-37766EFFC811}" type="pres">
      <dgm:prSet presAssocID="{02DC0B01-2B93-45DB-A93E-CF226F0B3C90}" presName="node" presStyleLbl="node1" presStyleIdx="6" presStyleCnt="10" custScaleX="160740" custScaleY="1636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D457EA-13ED-4DAF-B88F-652F14CA6767}" type="pres">
      <dgm:prSet presAssocID="{908EC286-A922-43F0-A175-714C5870AF84}" presName="Name9" presStyleLbl="parChTrans1D2" presStyleIdx="7" presStyleCnt="10"/>
      <dgm:spPr/>
      <dgm:t>
        <a:bodyPr/>
        <a:lstStyle/>
        <a:p>
          <a:endParaRPr lang="id-ID"/>
        </a:p>
      </dgm:t>
    </dgm:pt>
    <dgm:pt modelId="{FA154BB6-BCB7-4743-9D5C-BA0FF6F31B7A}" type="pres">
      <dgm:prSet presAssocID="{908EC286-A922-43F0-A175-714C5870AF84}" presName="connTx" presStyleLbl="parChTrans1D2" presStyleIdx="7" presStyleCnt="10"/>
      <dgm:spPr/>
      <dgm:t>
        <a:bodyPr/>
        <a:lstStyle/>
        <a:p>
          <a:endParaRPr lang="id-ID"/>
        </a:p>
      </dgm:t>
    </dgm:pt>
    <dgm:pt modelId="{6353768F-57CB-46D9-9E5A-0D2E887DD637}" type="pres">
      <dgm:prSet presAssocID="{CC1BC96E-9FFB-423F-97E4-6C363C0B6970}" presName="node" presStyleLbl="node1" presStyleIdx="7" presStyleCnt="10" custScaleX="157064" custScaleY="162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D926DC-4B17-4009-862B-FCF231F64C14}" type="pres">
      <dgm:prSet presAssocID="{E1FC7570-14FB-41AF-8643-8F399F66CB63}" presName="Name9" presStyleLbl="parChTrans1D2" presStyleIdx="8" presStyleCnt="10"/>
      <dgm:spPr/>
      <dgm:t>
        <a:bodyPr/>
        <a:lstStyle/>
        <a:p>
          <a:endParaRPr lang="id-ID"/>
        </a:p>
      </dgm:t>
    </dgm:pt>
    <dgm:pt modelId="{36C0110A-224B-41AD-BE06-BC0DE102DFB7}" type="pres">
      <dgm:prSet presAssocID="{E1FC7570-14FB-41AF-8643-8F399F66CB63}" presName="connTx" presStyleLbl="parChTrans1D2" presStyleIdx="8" presStyleCnt="10"/>
      <dgm:spPr/>
      <dgm:t>
        <a:bodyPr/>
        <a:lstStyle/>
        <a:p>
          <a:endParaRPr lang="id-ID"/>
        </a:p>
      </dgm:t>
    </dgm:pt>
    <dgm:pt modelId="{225B5733-C90E-42EF-AF13-7B92B104573A}" type="pres">
      <dgm:prSet presAssocID="{8AAF3B20-B291-4DC0-8021-8FF7A4829E2C}" presName="node" presStyleLbl="node1" presStyleIdx="8" presStyleCnt="10" custScaleX="168988" custScaleY="175738" custRadScaleRad="106470" custRadScaleInc="-87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D178EE-84C0-4891-9D86-189F1A280BDD}" type="pres">
      <dgm:prSet presAssocID="{78A00E67-3D4B-4506-91A4-B5AC5CA4841D}" presName="Name9" presStyleLbl="parChTrans1D2" presStyleIdx="9" presStyleCnt="10"/>
      <dgm:spPr/>
      <dgm:t>
        <a:bodyPr/>
        <a:lstStyle/>
        <a:p>
          <a:endParaRPr lang="id-ID"/>
        </a:p>
      </dgm:t>
    </dgm:pt>
    <dgm:pt modelId="{BAA77863-9B09-41C8-87BF-9AA57044370B}" type="pres">
      <dgm:prSet presAssocID="{78A00E67-3D4B-4506-91A4-B5AC5CA4841D}" presName="connTx" presStyleLbl="parChTrans1D2" presStyleIdx="9" presStyleCnt="10"/>
      <dgm:spPr/>
      <dgm:t>
        <a:bodyPr/>
        <a:lstStyle/>
        <a:p>
          <a:endParaRPr lang="id-ID"/>
        </a:p>
      </dgm:t>
    </dgm:pt>
    <dgm:pt modelId="{DAF82055-F90B-4BFE-91AF-740D44CC3507}" type="pres">
      <dgm:prSet presAssocID="{025B657B-137C-47FB-A53E-402EB2CDE080}" presName="node" presStyleLbl="node1" presStyleIdx="9" presStyleCnt="10" custScaleX="154338" custScaleY="148085" custRadScaleRad="102818" custRadScaleInc="-23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C646F42-84B2-43C5-B482-C8E1D764F588}" type="presOf" srcId="{ADF9D496-568A-4309-8BB9-B04452AD9DA6}" destId="{66C3CD88-858C-4334-8437-F2E9429FFB05}" srcOrd="0" destOrd="0" presId="urn:microsoft.com/office/officeart/2005/8/layout/radial1"/>
    <dgm:cxn modelId="{313CD164-E055-4C6A-9FA7-5C94877F2031}" srcId="{F3C9232C-E2D9-4F14-92E9-DD26AD09C040}" destId="{5F44C2B9-CE53-454F-AC7E-018933E3C84E}" srcOrd="0" destOrd="0" parTransId="{7ACF5DE6-5030-43FC-BC5B-5F7A007C0602}" sibTransId="{620E7E12-6756-4C71-B7E1-1D27429E4723}"/>
    <dgm:cxn modelId="{580C81DE-5A66-464F-94B9-F66436675E6E}" srcId="{5F44C2B9-CE53-454F-AC7E-018933E3C84E}" destId="{22C3EF6D-3957-493D-93D5-3433F82F7547}" srcOrd="2" destOrd="0" parTransId="{90D03A92-B5CD-46E4-A451-04BC1AE7E9DC}" sibTransId="{C0D357A5-8E60-4C09-9221-8E4A00BE3789}"/>
    <dgm:cxn modelId="{1E529859-4C21-4F2B-BE97-5F07EE4C3CFE}" srcId="{5F44C2B9-CE53-454F-AC7E-018933E3C84E}" destId="{025B657B-137C-47FB-A53E-402EB2CDE080}" srcOrd="9" destOrd="0" parTransId="{78A00E67-3D4B-4506-91A4-B5AC5CA4841D}" sibTransId="{C11F23BE-1DED-46C5-BA22-559F4F3103F0}"/>
    <dgm:cxn modelId="{D24A39C5-BCF7-4615-960D-A9715681EA37}" type="presOf" srcId="{D079238F-11BB-47EC-98DF-C29ECFB30D5F}" destId="{B99C2B58-6DEC-4F42-B978-6CA3F40BC09D}" srcOrd="0" destOrd="0" presId="urn:microsoft.com/office/officeart/2005/8/layout/radial1"/>
    <dgm:cxn modelId="{BFAA1B36-8DF6-40D0-9306-E7F9CD7698DE}" type="presOf" srcId="{908EC286-A922-43F0-A175-714C5870AF84}" destId="{8CD457EA-13ED-4DAF-B88F-652F14CA6767}" srcOrd="0" destOrd="0" presId="urn:microsoft.com/office/officeart/2005/8/layout/radial1"/>
    <dgm:cxn modelId="{15040CD9-414B-455C-8637-5259FE14D8B3}" type="presOf" srcId="{6FC53470-01B6-4AB8-B383-1A37D784D441}" destId="{A5D6A1C8-1E8C-4052-8847-374A3C7C158F}" srcOrd="1" destOrd="0" presId="urn:microsoft.com/office/officeart/2005/8/layout/radial1"/>
    <dgm:cxn modelId="{F17D17AE-98D0-44AB-8FFB-0AF917E964F4}" type="presOf" srcId="{78A00E67-3D4B-4506-91A4-B5AC5CA4841D}" destId="{D7D178EE-84C0-4891-9D86-189F1A280BDD}" srcOrd="0" destOrd="0" presId="urn:microsoft.com/office/officeart/2005/8/layout/radial1"/>
    <dgm:cxn modelId="{295E75E0-4E38-4C1D-8E9D-30F95845BD06}" type="presOf" srcId="{3A82DE97-476B-42C8-8DEA-E0D85B11F2E5}" destId="{61B4D66C-867F-4530-9E86-13BEA1F35224}" srcOrd="0" destOrd="0" presId="urn:microsoft.com/office/officeart/2005/8/layout/radial1"/>
    <dgm:cxn modelId="{4A42DABC-B3A5-438E-B9CD-7B88DB2AEB67}" type="presOf" srcId="{7D609767-0873-4DAC-88EA-60F3E35ED4FF}" destId="{A4C9BDE1-3621-4740-BBDA-17767810ACC0}" srcOrd="1" destOrd="0" presId="urn:microsoft.com/office/officeart/2005/8/layout/radial1"/>
    <dgm:cxn modelId="{22F30F67-A170-4790-B064-94D1564A65CD}" type="presOf" srcId="{7C3E4EA7-B3FA-473F-98CB-5D1FF06BC9AE}" destId="{5EEF3F8D-2A61-44E8-A0DB-B886892C0C92}" srcOrd="0" destOrd="0" presId="urn:microsoft.com/office/officeart/2005/8/layout/radial1"/>
    <dgm:cxn modelId="{61FE63A0-A1BE-4218-AD9F-4DB778D261D1}" srcId="{5F44C2B9-CE53-454F-AC7E-018933E3C84E}" destId="{D079238F-11BB-47EC-98DF-C29ECFB30D5F}" srcOrd="1" destOrd="0" parTransId="{728ACF87-95AE-4F2A-A081-990DF9F422CD}" sibTransId="{CAC4DCE4-3908-4C3E-9497-9740038E373F}"/>
    <dgm:cxn modelId="{A3CF2A5F-189A-4E20-96D8-968B075E666A}" type="presOf" srcId="{90D03A92-B5CD-46E4-A451-04BC1AE7E9DC}" destId="{3FD22C22-69F1-4C5D-A482-740F778BA563}" srcOrd="0" destOrd="0" presId="urn:microsoft.com/office/officeart/2005/8/layout/radial1"/>
    <dgm:cxn modelId="{EB775E81-2C8B-4E55-B168-2E578AD481F5}" type="presOf" srcId="{7D609767-0873-4DAC-88EA-60F3E35ED4FF}" destId="{B7C5787E-FC6C-48DE-9E71-30E2526A748D}" srcOrd="0" destOrd="0" presId="urn:microsoft.com/office/officeart/2005/8/layout/radial1"/>
    <dgm:cxn modelId="{5F587DF1-9025-4C37-9D14-9B0AC419512A}" type="presOf" srcId="{CC1BC96E-9FFB-423F-97E4-6C363C0B6970}" destId="{6353768F-57CB-46D9-9E5A-0D2E887DD637}" srcOrd="0" destOrd="0" presId="urn:microsoft.com/office/officeart/2005/8/layout/radial1"/>
    <dgm:cxn modelId="{944EDADC-5749-45D4-B725-7DFAE548C188}" type="presOf" srcId="{8AAF3B20-B291-4DC0-8021-8FF7A4829E2C}" destId="{225B5733-C90E-42EF-AF13-7B92B104573A}" srcOrd="0" destOrd="0" presId="urn:microsoft.com/office/officeart/2005/8/layout/radial1"/>
    <dgm:cxn modelId="{30D649C3-4EDC-4671-9BE2-F092B8BFFFE8}" type="presOf" srcId="{F3C9232C-E2D9-4F14-92E9-DD26AD09C040}" destId="{37666A6E-A11C-417A-9190-91F89304DD12}" srcOrd="0" destOrd="0" presId="urn:microsoft.com/office/officeart/2005/8/layout/radial1"/>
    <dgm:cxn modelId="{D2E37A00-E891-4BE4-8420-308544687C8F}" srcId="{5F44C2B9-CE53-454F-AC7E-018933E3C84E}" destId="{CC1BC96E-9FFB-423F-97E4-6C363C0B6970}" srcOrd="7" destOrd="0" parTransId="{908EC286-A922-43F0-A175-714C5870AF84}" sibTransId="{BD6C4AD9-183F-45E0-AA9B-E3BDABA04DB5}"/>
    <dgm:cxn modelId="{A07A58F9-5C74-454C-99E6-AE3F41C04832}" type="presOf" srcId="{728ACF87-95AE-4F2A-A081-990DF9F422CD}" destId="{3DB4BBC2-C565-4CD1-89BF-0AD0EAFB0A5E}" srcOrd="0" destOrd="0" presId="urn:microsoft.com/office/officeart/2005/8/layout/radial1"/>
    <dgm:cxn modelId="{4B86606B-CAA6-4235-9B0A-29C6443ACBF8}" srcId="{5F44C2B9-CE53-454F-AC7E-018933E3C84E}" destId="{1B4C021E-4D4B-4EAF-8588-485F3F4CAA77}" srcOrd="3" destOrd="0" parTransId="{7C3E4EA7-B3FA-473F-98CB-5D1FF06BC9AE}" sibTransId="{B4194FDD-8BED-454B-B41B-433F16CB9B82}"/>
    <dgm:cxn modelId="{DA06A867-718E-48CC-9978-6FFB2CA88F74}" type="presOf" srcId="{7C3E4EA7-B3FA-473F-98CB-5D1FF06BC9AE}" destId="{FA9816A0-75FB-489E-8CDE-754401D6A929}" srcOrd="1" destOrd="0" presId="urn:microsoft.com/office/officeart/2005/8/layout/radial1"/>
    <dgm:cxn modelId="{BA7995D6-E437-4C01-A48A-191C78E62A5F}" srcId="{5F44C2B9-CE53-454F-AC7E-018933E3C84E}" destId="{02DC0B01-2B93-45DB-A93E-CF226F0B3C90}" srcOrd="6" destOrd="0" parTransId="{7D609767-0873-4DAC-88EA-60F3E35ED4FF}" sibTransId="{B62092C7-CCCC-448D-93F5-FCCE4AD0AC4C}"/>
    <dgm:cxn modelId="{F31EDEF5-470C-4999-98A8-370EF4CCE3DE}" type="presOf" srcId="{90D03A92-B5CD-46E4-A451-04BC1AE7E9DC}" destId="{69AEA9CE-E1BC-4722-B909-2DA83A81826E}" srcOrd="1" destOrd="0" presId="urn:microsoft.com/office/officeart/2005/8/layout/radial1"/>
    <dgm:cxn modelId="{DCA0F170-7ACF-4CB5-B622-4439A26393B6}" srcId="{5F44C2B9-CE53-454F-AC7E-018933E3C84E}" destId="{ADF9D496-568A-4309-8BB9-B04452AD9DA6}" srcOrd="0" destOrd="0" parTransId="{6FC53470-01B6-4AB8-B383-1A37D784D441}" sibTransId="{731B6993-EF84-4D20-B2F6-7C4CF6666A24}"/>
    <dgm:cxn modelId="{843DD4FE-A580-43F5-B61B-AC6B83408844}" type="presOf" srcId="{E1FC7570-14FB-41AF-8643-8F399F66CB63}" destId="{BBD926DC-4B17-4009-862B-FCF231F64C14}" srcOrd="0" destOrd="0" presId="urn:microsoft.com/office/officeart/2005/8/layout/radial1"/>
    <dgm:cxn modelId="{4C86B384-C0BE-46FE-A822-5038EC1CA3FD}" type="presOf" srcId="{C38FAC38-B1EB-4754-9266-CE715DF2EEE0}" destId="{D0977B44-6DCC-460E-8297-922C46F48B2B}" srcOrd="0" destOrd="0" presId="urn:microsoft.com/office/officeart/2005/8/layout/radial1"/>
    <dgm:cxn modelId="{E4A6257C-176A-4EBD-8324-F174EE628018}" type="presOf" srcId="{1B4C021E-4D4B-4EAF-8588-485F3F4CAA77}" destId="{FF673200-DCE5-422C-813E-7BADBB2665BF}" srcOrd="0" destOrd="0" presId="urn:microsoft.com/office/officeart/2005/8/layout/radial1"/>
    <dgm:cxn modelId="{3643A168-0951-4F8E-B7C0-CB0CE2BE5ACF}" type="presOf" srcId="{728ACF87-95AE-4F2A-A081-990DF9F422CD}" destId="{D63885BC-BE57-416C-8F27-25E5D1364DDA}" srcOrd="1" destOrd="0" presId="urn:microsoft.com/office/officeart/2005/8/layout/radial1"/>
    <dgm:cxn modelId="{586F7AD3-A39C-4284-AE73-DEDF86E556AA}" srcId="{5F44C2B9-CE53-454F-AC7E-018933E3C84E}" destId="{4D618410-643F-41DF-8800-BD4ACF6797DF}" srcOrd="4" destOrd="0" parTransId="{3A82DE97-476B-42C8-8DEA-E0D85B11F2E5}" sibTransId="{346B2C5B-240B-4A52-935E-40B7B8E15DF9}"/>
    <dgm:cxn modelId="{2EB052E0-EE36-4A5A-8546-45F2EC9E11F3}" type="presOf" srcId="{C38FAC38-B1EB-4754-9266-CE715DF2EEE0}" destId="{D64822A4-D1B6-431A-9CEF-50804458AFE4}" srcOrd="1" destOrd="0" presId="urn:microsoft.com/office/officeart/2005/8/layout/radial1"/>
    <dgm:cxn modelId="{C45CA87F-651C-49E7-8EE0-751AEECFE906}" type="presOf" srcId="{3A82DE97-476B-42C8-8DEA-E0D85B11F2E5}" destId="{00D1B8C6-1AE9-4F2E-8959-F841B1F59186}" srcOrd="1" destOrd="0" presId="urn:microsoft.com/office/officeart/2005/8/layout/radial1"/>
    <dgm:cxn modelId="{B09C21F8-F6E9-4F4F-935D-4E3623A1E59F}" type="presOf" srcId="{5F44C2B9-CE53-454F-AC7E-018933E3C84E}" destId="{B8541AC0-2638-456A-B07D-5D1B5269CBAF}" srcOrd="0" destOrd="0" presId="urn:microsoft.com/office/officeart/2005/8/layout/radial1"/>
    <dgm:cxn modelId="{1AF2A22B-A1F6-460D-A60B-160D20DE115E}" type="presOf" srcId="{E1FC7570-14FB-41AF-8643-8F399F66CB63}" destId="{36C0110A-224B-41AD-BE06-BC0DE102DFB7}" srcOrd="1" destOrd="0" presId="urn:microsoft.com/office/officeart/2005/8/layout/radial1"/>
    <dgm:cxn modelId="{F1C110D3-D81B-4361-976F-B9677A75C5A7}" srcId="{5F44C2B9-CE53-454F-AC7E-018933E3C84E}" destId="{64F79000-61FF-428A-9E71-DAD5A1AB0A69}" srcOrd="5" destOrd="0" parTransId="{C38FAC38-B1EB-4754-9266-CE715DF2EEE0}" sibTransId="{2ED7AE1E-DD76-4EFF-BC8C-D0AE28AD4458}"/>
    <dgm:cxn modelId="{F6D229E4-AD62-48B2-B0AF-5C19998D494A}" type="presOf" srcId="{78A00E67-3D4B-4506-91A4-B5AC5CA4841D}" destId="{BAA77863-9B09-41C8-87BF-9AA57044370B}" srcOrd="1" destOrd="0" presId="urn:microsoft.com/office/officeart/2005/8/layout/radial1"/>
    <dgm:cxn modelId="{034E1E85-D8EC-4228-9F55-9B85A326F201}" type="presOf" srcId="{6FC53470-01B6-4AB8-B383-1A37D784D441}" destId="{459F2BAF-A983-438C-8A65-C7F37984A33F}" srcOrd="0" destOrd="0" presId="urn:microsoft.com/office/officeart/2005/8/layout/radial1"/>
    <dgm:cxn modelId="{F9F58C38-F452-4914-B8FE-C031CE839A17}" type="presOf" srcId="{64F79000-61FF-428A-9E71-DAD5A1AB0A69}" destId="{78420BE0-9D78-4B6C-A7BA-8601C1155CF2}" srcOrd="0" destOrd="0" presId="urn:microsoft.com/office/officeart/2005/8/layout/radial1"/>
    <dgm:cxn modelId="{6D571B06-77E6-45E9-AA2F-FB7521C3541B}" type="presOf" srcId="{4D618410-643F-41DF-8800-BD4ACF6797DF}" destId="{552AE672-18EC-4F90-BC19-2C759C791287}" srcOrd="0" destOrd="0" presId="urn:microsoft.com/office/officeart/2005/8/layout/radial1"/>
    <dgm:cxn modelId="{38B1D7B0-00BE-432E-AEB1-55E6A816ED0F}" type="presOf" srcId="{22C3EF6D-3957-493D-93D5-3433F82F7547}" destId="{5B437E53-25CC-4753-B26B-7FED0EC7685A}" srcOrd="0" destOrd="0" presId="urn:microsoft.com/office/officeart/2005/8/layout/radial1"/>
    <dgm:cxn modelId="{D0705A16-4400-40AB-BBA8-03DA5CD31363}" type="presOf" srcId="{908EC286-A922-43F0-A175-714C5870AF84}" destId="{FA154BB6-BCB7-4743-9D5C-BA0FF6F31B7A}" srcOrd="1" destOrd="0" presId="urn:microsoft.com/office/officeart/2005/8/layout/radial1"/>
    <dgm:cxn modelId="{59F199CC-9ECB-4B76-AC73-F1BF7BCE5D07}" type="presOf" srcId="{025B657B-137C-47FB-A53E-402EB2CDE080}" destId="{DAF82055-F90B-4BFE-91AF-740D44CC3507}" srcOrd="0" destOrd="0" presId="urn:microsoft.com/office/officeart/2005/8/layout/radial1"/>
    <dgm:cxn modelId="{25AEE73F-7E35-4B0B-BBEA-CBA63A5DAF70}" type="presOf" srcId="{02DC0B01-2B93-45DB-A93E-CF226F0B3C90}" destId="{E24D00BD-3E5B-40C4-8B6C-37766EFFC811}" srcOrd="0" destOrd="0" presId="urn:microsoft.com/office/officeart/2005/8/layout/radial1"/>
    <dgm:cxn modelId="{7970A8AF-B326-4A8B-994A-9FBAF9911B49}" srcId="{5F44C2B9-CE53-454F-AC7E-018933E3C84E}" destId="{8AAF3B20-B291-4DC0-8021-8FF7A4829E2C}" srcOrd="8" destOrd="0" parTransId="{E1FC7570-14FB-41AF-8643-8F399F66CB63}" sibTransId="{9369B543-C6CF-45A1-BF82-0BF412673DB7}"/>
    <dgm:cxn modelId="{552A6F81-A069-47E1-8BB9-CF32E0356802}" type="presParOf" srcId="{37666A6E-A11C-417A-9190-91F89304DD12}" destId="{B8541AC0-2638-456A-B07D-5D1B5269CBAF}" srcOrd="0" destOrd="0" presId="urn:microsoft.com/office/officeart/2005/8/layout/radial1"/>
    <dgm:cxn modelId="{36D76307-685C-45C0-92C9-14EF33DF5DD5}" type="presParOf" srcId="{37666A6E-A11C-417A-9190-91F89304DD12}" destId="{459F2BAF-A983-438C-8A65-C7F37984A33F}" srcOrd="1" destOrd="0" presId="urn:microsoft.com/office/officeart/2005/8/layout/radial1"/>
    <dgm:cxn modelId="{F6D8E01E-F945-49FD-BFD0-03EF3C4B3362}" type="presParOf" srcId="{459F2BAF-A983-438C-8A65-C7F37984A33F}" destId="{A5D6A1C8-1E8C-4052-8847-374A3C7C158F}" srcOrd="0" destOrd="0" presId="urn:microsoft.com/office/officeart/2005/8/layout/radial1"/>
    <dgm:cxn modelId="{4B7FC862-EC89-4E36-BF92-640A9A51A121}" type="presParOf" srcId="{37666A6E-A11C-417A-9190-91F89304DD12}" destId="{66C3CD88-858C-4334-8437-F2E9429FFB05}" srcOrd="2" destOrd="0" presId="urn:microsoft.com/office/officeart/2005/8/layout/radial1"/>
    <dgm:cxn modelId="{D3A60191-FE14-4D02-89F1-1AB28F635B4D}" type="presParOf" srcId="{37666A6E-A11C-417A-9190-91F89304DD12}" destId="{3DB4BBC2-C565-4CD1-89BF-0AD0EAFB0A5E}" srcOrd="3" destOrd="0" presId="urn:microsoft.com/office/officeart/2005/8/layout/radial1"/>
    <dgm:cxn modelId="{734F571F-7CFE-449F-87F3-7DE554D92EDA}" type="presParOf" srcId="{3DB4BBC2-C565-4CD1-89BF-0AD0EAFB0A5E}" destId="{D63885BC-BE57-416C-8F27-25E5D1364DDA}" srcOrd="0" destOrd="0" presId="urn:microsoft.com/office/officeart/2005/8/layout/radial1"/>
    <dgm:cxn modelId="{637F3250-C8EE-423E-A705-E71356F5A584}" type="presParOf" srcId="{37666A6E-A11C-417A-9190-91F89304DD12}" destId="{B99C2B58-6DEC-4F42-B978-6CA3F40BC09D}" srcOrd="4" destOrd="0" presId="urn:microsoft.com/office/officeart/2005/8/layout/radial1"/>
    <dgm:cxn modelId="{B7B9EDAE-201B-40F6-B5ED-BBBA8FEAB92B}" type="presParOf" srcId="{37666A6E-A11C-417A-9190-91F89304DD12}" destId="{3FD22C22-69F1-4C5D-A482-740F778BA563}" srcOrd="5" destOrd="0" presId="urn:microsoft.com/office/officeart/2005/8/layout/radial1"/>
    <dgm:cxn modelId="{F7A5F39F-F98E-4A21-8041-65562DF88457}" type="presParOf" srcId="{3FD22C22-69F1-4C5D-A482-740F778BA563}" destId="{69AEA9CE-E1BC-4722-B909-2DA83A81826E}" srcOrd="0" destOrd="0" presId="urn:microsoft.com/office/officeart/2005/8/layout/radial1"/>
    <dgm:cxn modelId="{83CBF3AE-59B5-4D9D-9B48-CFB9B6EC4702}" type="presParOf" srcId="{37666A6E-A11C-417A-9190-91F89304DD12}" destId="{5B437E53-25CC-4753-B26B-7FED0EC7685A}" srcOrd="6" destOrd="0" presId="urn:microsoft.com/office/officeart/2005/8/layout/radial1"/>
    <dgm:cxn modelId="{92FA2F38-68D5-4EA0-9548-007547E94179}" type="presParOf" srcId="{37666A6E-A11C-417A-9190-91F89304DD12}" destId="{5EEF3F8D-2A61-44E8-A0DB-B886892C0C92}" srcOrd="7" destOrd="0" presId="urn:microsoft.com/office/officeart/2005/8/layout/radial1"/>
    <dgm:cxn modelId="{F8E80891-6A7D-416C-9B7F-4072A5F942CD}" type="presParOf" srcId="{5EEF3F8D-2A61-44E8-A0DB-B886892C0C92}" destId="{FA9816A0-75FB-489E-8CDE-754401D6A929}" srcOrd="0" destOrd="0" presId="urn:microsoft.com/office/officeart/2005/8/layout/radial1"/>
    <dgm:cxn modelId="{94883CC4-C406-417F-805C-9A445DEAB8CA}" type="presParOf" srcId="{37666A6E-A11C-417A-9190-91F89304DD12}" destId="{FF673200-DCE5-422C-813E-7BADBB2665BF}" srcOrd="8" destOrd="0" presId="urn:microsoft.com/office/officeart/2005/8/layout/radial1"/>
    <dgm:cxn modelId="{2F5DE3E2-4096-4EC5-B53A-AF53FEB13964}" type="presParOf" srcId="{37666A6E-A11C-417A-9190-91F89304DD12}" destId="{61B4D66C-867F-4530-9E86-13BEA1F35224}" srcOrd="9" destOrd="0" presId="urn:microsoft.com/office/officeart/2005/8/layout/radial1"/>
    <dgm:cxn modelId="{CFBB09FA-B0D4-48BD-94A4-4203990F52A4}" type="presParOf" srcId="{61B4D66C-867F-4530-9E86-13BEA1F35224}" destId="{00D1B8C6-1AE9-4F2E-8959-F841B1F59186}" srcOrd="0" destOrd="0" presId="urn:microsoft.com/office/officeart/2005/8/layout/radial1"/>
    <dgm:cxn modelId="{9F5E17F7-C48C-492B-90EE-4A75A2433678}" type="presParOf" srcId="{37666A6E-A11C-417A-9190-91F89304DD12}" destId="{552AE672-18EC-4F90-BC19-2C759C791287}" srcOrd="10" destOrd="0" presId="urn:microsoft.com/office/officeart/2005/8/layout/radial1"/>
    <dgm:cxn modelId="{51944E36-43FC-4D22-960D-2C6565C9554B}" type="presParOf" srcId="{37666A6E-A11C-417A-9190-91F89304DD12}" destId="{D0977B44-6DCC-460E-8297-922C46F48B2B}" srcOrd="11" destOrd="0" presId="urn:microsoft.com/office/officeart/2005/8/layout/radial1"/>
    <dgm:cxn modelId="{2D5F3C77-EBCF-4E9E-8DF6-46E601C565D5}" type="presParOf" srcId="{D0977B44-6DCC-460E-8297-922C46F48B2B}" destId="{D64822A4-D1B6-431A-9CEF-50804458AFE4}" srcOrd="0" destOrd="0" presId="urn:microsoft.com/office/officeart/2005/8/layout/radial1"/>
    <dgm:cxn modelId="{A485CD13-797A-4543-B02B-C46C989C7887}" type="presParOf" srcId="{37666A6E-A11C-417A-9190-91F89304DD12}" destId="{78420BE0-9D78-4B6C-A7BA-8601C1155CF2}" srcOrd="12" destOrd="0" presId="urn:microsoft.com/office/officeart/2005/8/layout/radial1"/>
    <dgm:cxn modelId="{5080185E-D440-4700-BD01-9BE15797494A}" type="presParOf" srcId="{37666A6E-A11C-417A-9190-91F89304DD12}" destId="{B7C5787E-FC6C-48DE-9E71-30E2526A748D}" srcOrd="13" destOrd="0" presId="urn:microsoft.com/office/officeart/2005/8/layout/radial1"/>
    <dgm:cxn modelId="{29AA8F5A-1E28-4CCE-8A16-99EF020B30E8}" type="presParOf" srcId="{B7C5787E-FC6C-48DE-9E71-30E2526A748D}" destId="{A4C9BDE1-3621-4740-BBDA-17767810ACC0}" srcOrd="0" destOrd="0" presId="urn:microsoft.com/office/officeart/2005/8/layout/radial1"/>
    <dgm:cxn modelId="{22A2F2FC-D713-4288-B09D-712C7722EC6E}" type="presParOf" srcId="{37666A6E-A11C-417A-9190-91F89304DD12}" destId="{E24D00BD-3E5B-40C4-8B6C-37766EFFC811}" srcOrd="14" destOrd="0" presId="urn:microsoft.com/office/officeart/2005/8/layout/radial1"/>
    <dgm:cxn modelId="{C684E621-2AD9-4E7F-A525-2C305C184ABF}" type="presParOf" srcId="{37666A6E-A11C-417A-9190-91F89304DD12}" destId="{8CD457EA-13ED-4DAF-B88F-652F14CA6767}" srcOrd="15" destOrd="0" presId="urn:microsoft.com/office/officeart/2005/8/layout/radial1"/>
    <dgm:cxn modelId="{345EBC77-B896-490B-8A03-C3A276FD61FF}" type="presParOf" srcId="{8CD457EA-13ED-4DAF-B88F-652F14CA6767}" destId="{FA154BB6-BCB7-4743-9D5C-BA0FF6F31B7A}" srcOrd="0" destOrd="0" presId="urn:microsoft.com/office/officeart/2005/8/layout/radial1"/>
    <dgm:cxn modelId="{F7FB8086-3122-48F4-8A81-DA8B72F760A8}" type="presParOf" srcId="{37666A6E-A11C-417A-9190-91F89304DD12}" destId="{6353768F-57CB-46D9-9E5A-0D2E887DD637}" srcOrd="16" destOrd="0" presId="urn:microsoft.com/office/officeart/2005/8/layout/radial1"/>
    <dgm:cxn modelId="{5AA14CDF-4ADE-4EA1-9FC1-179B1FC907DF}" type="presParOf" srcId="{37666A6E-A11C-417A-9190-91F89304DD12}" destId="{BBD926DC-4B17-4009-862B-FCF231F64C14}" srcOrd="17" destOrd="0" presId="urn:microsoft.com/office/officeart/2005/8/layout/radial1"/>
    <dgm:cxn modelId="{8E5A73ED-94E1-480A-B7EC-0CC52127B596}" type="presParOf" srcId="{BBD926DC-4B17-4009-862B-FCF231F64C14}" destId="{36C0110A-224B-41AD-BE06-BC0DE102DFB7}" srcOrd="0" destOrd="0" presId="urn:microsoft.com/office/officeart/2005/8/layout/radial1"/>
    <dgm:cxn modelId="{A8133428-8C9E-4157-9096-C1464047C183}" type="presParOf" srcId="{37666A6E-A11C-417A-9190-91F89304DD12}" destId="{225B5733-C90E-42EF-AF13-7B92B104573A}" srcOrd="18" destOrd="0" presId="urn:microsoft.com/office/officeart/2005/8/layout/radial1"/>
    <dgm:cxn modelId="{BA397098-DB21-45E3-AEC3-72A734199759}" type="presParOf" srcId="{37666A6E-A11C-417A-9190-91F89304DD12}" destId="{D7D178EE-84C0-4891-9D86-189F1A280BDD}" srcOrd="19" destOrd="0" presId="urn:microsoft.com/office/officeart/2005/8/layout/radial1"/>
    <dgm:cxn modelId="{07B4786E-D642-4338-80FA-87B9F993A7CD}" type="presParOf" srcId="{D7D178EE-84C0-4891-9D86-189F1A280BDD}" destId="{BAA77863-9B09-41C8-87BF-9AA57044370B}" srcOrd="0" destOrd="0" presId="urn:microsoft.com/office/officeart/2005/8/layout/radial1"/>
    <dgm:cxn modelId="{28DBFA87-F0AF-4D04-AB8A-BE64F996E624}" type="presParOf" srcId="{37666A6E-A11C-417A-9190-91F89304DD12}" destId="{DAF82055-F90B-4BFE-91AF-740D44CC3507}" srcOrd="2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C9232C-E2D9-4F14-92E9-DD26AD09C04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F44C2B9-CE53-454F-AC7E-018933E3C84E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D" sz="4000" b="1" i="1" dirty="0">
              <a:solidFill>
                <a:srgbClr val="0000CC"/>
              </a:solidFill>
              <a:latin typeface="+mn-lt"/>
            </a:rPr>
            <a:t>10</a:t>
          </a:r>
          <a:r>
            <a:rPr lang="en-ID" sz="1800" b="1" i="1" dirty="0">
              <a:solidFill>
                <a:srgbClr val="0000CC"/>
              </a:solidFill>
              <a:latin typeface="+mn-lt"/>
            </a:rPr>
            <a:t> </a:t>
          </a:r>
          <a:r>
            <a:rPr lang="en-ID" sz="1200" b="1" i="1" dirty="0">
              <a:solidFill>
                <a:srgbClr val="0000CC"/>
              </a:solidFill>
              <a:latin typeface="+mn-lt"/>
            </a:rPr>
            <a:t>JURUS </a:t>
          </a:r>
          <a:r>
            <a:rPr lang="en-ID" sz="1200" b="1" i="1" dirty="0" err="1">
              <a:solidFill>
                <a:srgbClr val="0000CC"/>
              </a:solidFill>
              <a:latin typeface="+mn-lt"/>
            </a:rPr>
            <a:t>Pengemb</a:t>
          </a:r>
          <a:r>
            <a:rPr lang="en-ID" sz="1200" b="1" i="1" dirty="0">
              <a:solidFill>
                <a:srgbClr val="0000CC"/>
              </a:solidFill>
              <a:latin typeface="+mn-lt"/>
            </a:rPr>
            <a:t>. </a:t>
          </a:r>
          <a:r>
            <a:rPr lang="en-ID" sz="1200" b="1" i="1" dirty="0" err="1">
              <a:solidFill>
                <a:srgbClr val="0000CC"/>
              </a:solidFill>
              <a:latin typeface="+mn-lt"/>
            </a:rPr>
            <a:t>Buah-Buahan</a:t>
          </a:r>
          <a:endParaRPr lang="en-ID" sz="1600" b="1" i="1" dirty="0">
            <a:solidFill>
              <a:srgbClr val="0000CC"/>
            </a:solidFill>
            <a:latin typeface="+mn-lt"/>
          </a:endParaRPr>
        </a:p>
      </dgm:t>
    </dgm:pt>
    <dgm:pt modelId="{7ACF5DE6-5030-43FC-BC5B-5F7A007C0602}" type="parTrans" cxnId="{313CD164-E055-4C6A-9FA7-5C94877F2031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620E7E12-6756-4C71-B7E1-1D27429E4723}" type="sibTrans" cxnId="{313CD164-E055-4C6A-9FA7-5C94877F2031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ADF9D496-568A-4309-8BB9-B04452AD9DA6}">
      <dgm:prSet phldrT="[Text]" custT="1"/>
      <dgm:spPr>
        <a:solidFill>
          <a:srgbClr val="FFFF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Pengembangan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Kawasan</a:t>
          </a:r>
          <a:endParaRPr lang="en-ID" sz="1600" b="1" i="1" dirty="0">
            <a:solidFill>
              <a:schemeClr val="tx1"/>
            </a:solidFill>
            <a:latin typeface="+mn-lt"/>
          </a:endParaRPr>
        </a:p>
      </dgm:t>
    </dgm:pt>
    <dgm:pt modelId="{6FC53470-01B6-4AB8-B383-1A37D784D441}" type="parTrans" cxnId="{DCA0F170-7ACF-4CB5-B622-4439A26393B6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731B6993-EF84-4D20-B2F6-7C4CF6666A24}" type="sibTrans" cxnId="{DCA0F170-7ACF-4CB5-B622-4439A26393B6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D079238F-11BB-47EC-98DF-C29ECFB30D5F}">
      <dgm:prSet phldrT="[Text]" custT="1"/>
      <dgm:spPr>
        <a:solidFill>
          <a:srgbClr val="0070C0"/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Pengaturan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Manajemen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Pola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Tanam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728ACF87-95AE-4F2A-A081-990DF9F422CD}" type="parTrans" cxnId="{61FE63A0-A1BE-4218-AD9F-4DB778D261D1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CAC4DCE4-3908-4C3E-9497-9740038E373F}" type="sibTrans" cxnId="{61FE63A0-A1BE-4218-AD9F-4DB778D261D1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22C3EF6D-3957-493D-93D5-3433F82F7547}">
      <dgm:prSet phldrT="[Text]" custT="1"/>
      <dgm:spPr>
        <a:solidFill>
          <a:schemeClr val="accent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Penggunaan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Benih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Bermutu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90D03A92-B5CD-46E4-A451-04BC1AE7E9DC}" type="parTrans" cxnId="{580C81DE-5A66-464F-94B9-F66436675E6E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C0D357A5-8E60-4C09-9221-8E4A00BE3789}" type="sibTrans" cxnId="{580C81DE-5A66-464F-94B9-F66436675E6E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1B4C021E-4D4B-4EAF-8588-485F3F4CAA77}">
      <dgm:prSet phldrT="[Text]" custT="1"/>
      <dgm:spPr>
        <a:solidFill>
          <a:schemeClr val="accent4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Perbaikan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Teknologi dan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Sarana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Budidaya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(GAP/SOP)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7C3E4EA7-B3FA-473F-98CB-5D1FF06BC9AE}" type="parTrans" cxnId="{4B86606B-CAA6-4235-9B0A-29C6443ACBF8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B4194FDD-8BED-454B-B41B-433F16CB9B82}" type="sibTrans" cxnId="{4B86606B-CAA6-4235-9B0A-29C6443ACBF8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4D618410-643F-41DF-8800-BD4ACF6797DF}">
      <dgm:prSet custT="1"/>
      <dgm:spPr>
        <a:solidFill>
          <a:srgbClr val="7030A0"/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Pengendalian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OPT Ramah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Lingkungan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3A82DE97-476B-42C8-8DEA-E0D85B11F2E5}" type="parTrans" cxnId="{586F7AD3-A39C-4284-AE73-DEDF86E556AA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346B2C5B-240B-4A52-935E-40B7B8E15DF9}" type="sibTrans" cxnId="{586F7AD3-A39C-4284-AE73-DEDF86E556AA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64F79000-61FF-428A-9E71-DAD5A1AB0A69}">
      <dgm:prSet custT="1"/>
      <dgm:spPr>
        <a:solidFill>
          <a:srgbClr val="00B050"/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Pembentukan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Penguatan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Kelembagaan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petani</a:t>
          </a:r>
          <a:r>
            <a:rPr lang="en-ID" sz="1600" b="1" i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/ </a:t>
          </a: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Kelompoktani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C38FAC38-B1EB-4754-9266-CE715DF2EEE0}" type="parTrans" cxnId="{F1C110D3-D81B-4361-976F-B9677A75C5A7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2ED7AE1E-DD76-4EFF-BC8C-D0AE28AD4458}" type="sibTrans" cxnId="{F1C110D3-D81B-4361-976F-B9677A75C5A7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02DC0B01-2B93-45DB-A93E-CF226F0B3C90}">
      <dgm:prSet custT="1"/>
      <dgm:spPr>
        <a:solidFill>
          <a:srgbClr val="00B0F0"/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ID" sz="1600" b="1" i="1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Permodalan</a:t>
          </a:r>
          <a:endParaRPr lang="en-ID" sz="1600" b="1" i="1" dirty="0">
            <a:solidFill>
              <a:schemeClr val="bg1"/>
            </a:solidFill>
            <a:latin typeface="+mn-lt"/>
          </a:endParaRPr>
        </a:p>
      </dgm:t>
    </dgm:pt>
    <dgm:pt modelId="{7D609767-0873-4DAC-88EA-60F3E35ED4FF}" type="parTrans" cxnId="{BA7995D6-E437-4C01-A48A-191C78E62A5F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B62092C7-CCCC-448D-93F5-FCCE4AD0AC4C}" type="sibTrans" cxnId="{BA7995D6-E437-4C01-A48A-191C78E62A5F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CC1BC96E-9FFB-423F-97E4-6C363C0B6970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Teknologi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Pascapanen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penyimpanan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(GHP)</a:t>
          </a:r>
          <a:endParaRPr lang="en-ID" sz="1600" b="1" i="1" dirty="0">
            <a:solidFill>
              <a:schemeClr val="tx1"/>
            </a:solidFill>
            <a:latin typeface="+mn-lt"/>
          </a:endParaRPr>
        </a:p>
      </dgm:t>
    </dgm:pt>
    <dgm:pt modelId="{908EC286-A922-43F0-A175-714C5870AF84}" type="parTrans" cxnId="{D2E37A00-E891-4BE4-8420-308544687C8F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BD6C4AD9-183F-45E0-AA9B-E3BDABA04DB5}" type="sibTrans" cxnId="{D2E37A00-E891-4BE4-8420-308544687C8F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8AAF3B20-B291-4DC0-8021-8FF7A4829E2C}">
      <dgm:prSet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ID" sz="1600" b="1" i="1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Pengembangan</a:t>
          </a:r>
          <a:r>
            <a:rPr lang="en-ID" sz="1600" b="1" i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industri</a:t>
          </a:r>
          <a:r>
            <a:rPr lang="en-ID" sz="1600" b="1" i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olahan</a:t>
          </a:r>
          <a:r>
            <a:rPr lang="en-ID" sz="1600" b="1" i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dg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baku</a:t>
          </a:r>
          <a:r>
            <a:rPr lang="en-ID" sz="1600" b="1" i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buah-buahan</a:t>
          </a:r>
          <a:endParaRPr lang="en-ID" sz="1600" b="1" i="1" dirty="0">
            <a:solidFill>
              <a:schemeClr val="tx1"/>
            </a:solidFill>
            <a:latin typeface="+mn-lt"/>
          </a:endParaRPr>
        </a:p>
      </dgm:t>
    </dgm:pt>
    <dgm:pt modelId="{E1FC7570-14FB-41AF-8643-8F399F66CB63}" type="parTrans" cxnId="{7970A8AF-B326-4A8B-994A-9FBAF9911B49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9369B543-C6CF-45A1-BF82-0BF412673DB7}" type="sibTrans" cxnId="{7970A8AF-B326-4A8B-994A-9FBAF9911B49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025B657B-137C-47FB-A53E-402EB2CDE080}">
      <dgm:prSet custT="1"/>
      <dgm:spPr>
        <a:solidFill>
          <a:srgbClr val="CC99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Tataniaga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(Pasar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domestik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ID" sz="1600" b="1" i="1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ekspor</a:t>
          </a:r>
          <a:r>
            <a:rPr lang="en-ID" sz="1600" b="1" i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en-ID" sz="1600" b="1" i="1" dirty="0">
            <a:solidFill>
              <a:schemeClr val="tx1"/>
            </a:solidFill>
            <a:latin typeface="+mn-lt"/>
          </a:endParaRPr>
        </a:p>
      </dgm:t>
    </dgm:pt>
    <dgm:pt modelId="{78A00E67-3D4B-4506-91A4-B5AC5CA4841D}" type="parTrans" cxnId="{1E529859-4C21-4F2B-BE97-5F07EE4C3CFE}">
      <dgm:prSet custT="1"/>
      <dgm:spPr/>
      <dgm:t>
        <a:bodyPr/>
        <a:lstStyle/>
        <a:p>
          <a:endParaRPr lang="en-ID" sz="1100" b="1" i="1">
            <a:solidFill>
              <a:srgbClr val="C00000"/>
            </a:solidFill>
            <a:latin typeface="+mn-lt"/>
          </a:endParaRPr>
        </a:p>
      </dgm:t>
    </dgm:pt>
    <dgm:pt modelId="{C11F23BE-1DED-46C5-BA22-559F4F3103F0}" type="sibTrans" cxnId="{1E529859-4C21-4F2B-BE97-5F07EE4C3CFE}">
      <dgm:prSet/>
      <dgm:spPr/>
      <dgm:t>
        <a:bodyPr/>
        <a:lstStyle/>
        <a:p>
          <a:endParaRPr lang="en-ID" sz="4400" b="1" i="1">
            <a:solidFill>
              <a:srgbClr val="C00000"/>
            </a:solidFill>
            <a:latin typeface="+mn-lt"/>
          </a:endParaRPr>
        </a:p>
      </dgm:t>
    </dgm:pt>
    <dgm:pt modelId="{37666A6E-A11C-417A-9190-91F89304DD12}" type="pres">
      <dgm:prSet presAssocID="{F3C9232C-E2D9-4F14-92E9-DD26AD09C0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541AC0-2638-456A-B07D-5D1B5269CBAF}" type="pres">
      <dgm:prSet presAssocID="{5F44C2B9-CE53-454F-AC7E-018933E3C84E}" presName="centerShape" presStyleLbl="node0" presStyleIdx="0" presStyleCnt="1" custScaleX="169049" custScaleY="161894" custLinFactNeighborX="-882" custLinFactNeighborY="-990"/>
      <dgm:spPr/>
      <dgm:t>
        <a:bodyPr/>
        <a:lstStyle/>
        <a:p>
          <a:endParaRPr lang="id-ID"/>
        </a:p>
      </dgm:t>
    </dgm:pt>
    <dgm:pt modelId="{459F2BAF-A983-438C-8A65-C7F37984A33F}" type="pres">
      <dgm:prSet presAssocID="{6FC53470-01B6-4AB8-B383-1A37D784D441}" presName="Name9" presStyleLbl="parChTrans1D2" presStyleIdx="0" presStyleCnt="10"/>
      <dgm:spPr/>
      <dgm:t>
        <a:bodyPr/>
        <a:lstStyle/>
        <a:p>
          <a:endParaRPr lang="id-ID"/>
        </a:p>
      </dgm:t>
    </dgm:pt>
    <dgm:pt modelId="{A5D6A1C8-1E8C-4052-8847-374A3C7C158F}" type="pres">
      <dgm:prSet presAssocID="{6FC53470-01B6-4AB8-B383-1A37D784D441}" presName="connTx" presStyleLbl="parChTrans1D2" presStyleIdx="0" presStyleCnt="10"/>
      <dgm:spPr/>
      <dgm:t>
        <a:bodyPr/>
        <a:lstStyle/>
        <a:p>
          <a:endParaRPr lang="id-ID"/>
        </a:p>
      </dgm:t>
    </dgm:pt>
    <dgm:pt modelId="{66C3CD88-858C-4334-8437-F2E9429FFB05}" type="pres">
      <dgm:prSet presAssocID="{ADF9D496-568A-4309-8BB9-B04452AD9DA6}" presName="node" presStyleLbl="node1" presStyleIdx="0" presStyleCnt="10" custScaleX="197302" custScaleY="1465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B4BBC2-C565-4CD1-89BF-0AD0EAFB0A5E}" type="pres">
      <dgm:prSet presAssocID="{728ACF87-95AE-4F2A-A081-990DF9F422CD}" presName="Name9" presStyleLbl="parChTrans1D2" presStyleIdx="1" presStyleCnt="10"/>
      <dgm:spPr/>
      <dgm:t>
        <a:bodyPr/>
        <a:lstStyle/>
        <a:p>
          <a:endParaRPr lang="id-ID"/>
        </a:p>
      </dgm:t>
    </dgm:pt>
    <dgm:pt modelId="{D63885BC-BE57-416C-8F27-25E5D1364DDA}" type="pres">
      <dgm:prSet presAssocID="{728ACF87-95AE-4F2A-A081-990DF9F422CD}" presName="connTx" presStyleLbl="parChTrans1D2" presStyleIdx="1" presStyleCnt="10"/>
      <dgm:spPr/>
      <dgm:t>
        <a:bodyPr/>
        <a:lstStyle/>
        <a:p>
          <a:endParaRPr lang="id-ID"/>
        </a:p>
      </dgm:t>
    </dgm:pt>
    <dgm:pt modelId="{B99C2B58-6DEC-4F42-B978-6CA3F40BC09D}" type="pres">
      <dgm:prSet presAssocID="{D079238F-11BB-47EC-98DF-C29ECFB30D5F}" presName="node" presStyleLbl="node1" presStyleIdx="1" presStyleCnt="10" custScaleX="168864" custScaleY="161677" custRadScaleRad="112656" custRadScaleInc="120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D22C22-69F1-4C5D-A482-740F778BA563}" type="pres">
      <dgm:prSet presAssocID="{90D03A92-B5CD-46E4-A451-04BC1AE7E9DC}" presName="Name9" presStyleLbl="parChTrans1D2" presStyleIdx="2" presStyleCnt="10"/>
      <dgm:spPr/>
      <dgm:t>
        <a:bodyPr/>
        <a:lstStyle/>
        <a:p>
          <a:endParaRPr lang="id-ID"/>
        </a:p>
      </dgm:t>
    </dgm:pt>
    <dgm:pt modelId="{69AEA9CE-E1BC-4722-B909-2DA83A81826E}" type="pres">
      <dgm:prSet presAssocID="{90D03A92-B5CD-46E4-A451-04BC1AE7E9DC}" presName="connTx" presStyleLbl="parChTrans1D2" presStyleIdx="2" presStyleCnt="10"/>
      <dgm:spPr/>
      <dgm:t>
        <a:bodyPr/>
        <a:lstStyle/>
        <a:p>
          <a:endParaRPr lang="id-ID"/>
        </a:p>
      </dgm:t>
    </dgm:pt>
    <dgm:pt modelId="{5B437E53-25CC-4753-B26B-7FED0EC7685A}" type="pres">
      <dgm:prSet presAssocID="{22C3EF6D-3957-493D-93D5-3433F82F7547}" presName="node" presStyleLbl="node1" presStyleIdx="2" presStyleCnt="10" custScaleX="166701" custScaleY="15906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EF3F8D-2A61-44E8-A0DB-B886892C0C92}" type="pres">
      <dgm:prSet presAssocID="{7C3E4EA7-B3FA-473F-98CB-5D1FF06BC9AE}" presName="Name9" presStyleLbl="parChTrans1D2" presStyleIdx="3" presStyleCnt="10"/>
      <dgm:spPr/>
      <dgm:t>
        <a:bodyPr/>
        <a:lstStyle/>
        <a:p>
          <a:endParaRPr lang="id-ID"/>
        </a:p>
      </dgm:t>
    </dgm:pt>
    <dgm:pt modelId="{FA9816A0-75FB-489E-8CDE-754401D6A929}" type="pres">
      <dgm:prSet presAssocID="{7C3E4EA7-B3FA-473F-98CB-5D1FF06BC9AE}" presName="connTx" presStyleLbl="parChTrans1D2" presStyleIdx="3" presStyleCnt="10"/>
      <dgm:spPr/>
      <dgm:t>
        <a:bodyPr/>
        <a:lstStyle/>
        <a:p>
          <a:endParaRPr lang="id-ID"/>
        </a:p>
      </dgm:t>
    </dgm:pt>
    <dgm:pt modelId="{FF673200-DCE5-422C-813E-7BADBB2665BF}" type="pres">
      <dgm:prSet presAssocID="{1B4C021E-4D4B-4EAF-8588-485F3F4CAA77}" presName="node" presStyleLbl="node1" presStyleIdx="3" presStyleCnt="10" custScaleX="168455" custScaleY="1711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B4D66C-867F-4530-9E86-13BEA1F35224}" type="pres">
      <dgm:prSet presAssocID="{3A82DE97-476B-42C8-8DEA-E0D85B11F2E5}" presName="Name9" presStyleLbl="parChTrans1D2" presStyleIdx="4" presStyleCnt="10"/>
      <dgm:spPr/>
      <dgm:t>
        <a:bodyPr/>
        <a:lstStyle/>
        <a:p>
          <a:endParaRPr lang="id-ID"/>
        </a:p>
      </dgm:t>
    </dgm:pt>
    <dgm:pt modelId="{00D1B8C6-1AE9-4F2E-8959-F841B1F59186}" type="pres">
      <dgm:prSet presAssocID="{3A82DE97-476B-42C8-8DEA-E0D85B11F2E5}" presName="connTx" presStyleLbl="parChTrans1D2" presStyleIdx="4" presStyleCnt="10"/>
      <dgm:spPr/>
      <dgm:t>
        <a:bodyPr/>
        <a:lstStyle/>
        <a:p>
          <a:endParaRPr lang="id-ID"/>
        </a:p>
      </dgm:t>
    </dgm:pt>
    <dgm:pt modelId="{552AE672-18EC-4F90-BC19-2C759C791287}" type="pres">
      <dgm:prSet presAssocID="{4D618410-643F-41DF-8800-BD4ACF6797DF}" presName="node" presStyleLbl="node1" presStyleIdx="4" presStyleCnt="10" custScaleX="174533" custScaleY="157360" custRadScaleRad="110615" custRadScaleInc="-1990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977B44-6DCC-460E-8297-922C46F48B2B}" type="pres">
      <dgm:prSet presAssocID="{C38FAC38-B1EB-4754-9266-CE715DF2EEE0}" presName="Name9" presStyleLbl="parChTrans1D2" presStyleIdx="5" presStyleCnt="10"/>
      <dgm:spPr/>
      <dgm:t>
        <a:bodyPr/>
        <a:lstStyle/>
        <a:p>
          <a:endParaRPr lang="id-ID"/>
        </a:p>
      </dgm:t>
    </dgm:pt>
    <dgm:pt modelId="{D64822A4-D1B6-431A-9CEF-50804458AFE4}" type="pres">
      <dgm:prSet presAssocID="{C38FAC38-B1EB-4754-9266-CE715DF2EEE0}" presName="connTx" presStyleLbl="parChTrans1D2" presStyleIdx="5" presStyleCnt="10"/>
      <dgm:spPr/>
      <dgm:t>
        <a:bodyPr/>
        <a:lstStyle/>
        <a:p>
          <a:endParaRPr lang="id-ID"/>
        </a:p>
      </dgm:t>
    </dgm:pt>
    <dgm:pt modelId="{78420BE0-9D78-4B6C-A7BA-8601C1155CF2}" type="pres">
      <dgm:prSet presAssocID="{64F79000-61FF-428A-9E71-DAD5A1AB0A69}" presName="node" presStyleLbl="node1" presStyleIdx="5" presStyleCnt="10" custScaleX="176819" custScaleY="15966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C5787E-FC6C-48DE-9E71-30E2526A748D}" type="pres">
      <dgm:prSet presAssocID="{7D609767-0873-4DAC-88EA-60F3E35ED4FF}" presName="Name9" presStyleLbl="parChTrans1D2" presStyleIdx="6" presStyleCnt="10"/>
      <dgm:spPr/>
      <dgm:t>
        <a:bodyPr/>
        <a:lstStyle/>
        <a:p>
          <a:endParaRPr lang="id-ID"/>
        </a:p>
      </dgm:t>
    </dgm:pt>
    <dgm:pt modelId="{A4C9BDE1-3621-4740-BBDA-17767810ACC0}" type="pres">
      <dgm:prSet presAssocID="{7D609767-0873-4DAC-88EA-60F3E35ED4FF}" presName="connTx" presStyleLbl="parChTrans1D2" presStyleIdx="6" presStyleCnt="10"/>
      <dgm:spPr/>
      <dgm:t>
        <a:bodyPr/>
        <a:lstStyle/>
        <a:p>
          <a:endParaRPr lang="id-ID"/>
        </a:p>
      </dgm:t>
    </dgm:pt>
    <dgm:pt modelId="{E24D00BD-3E5B-40C4-8B6C-37766EFFC811}" type="pres">
      <dgm:prSet presAssocID="{02DC0B01-2B93-45DB-A93E-CF226F0B3C90}" presName="node" presStyleLbl="node1" presStyleIdx="6" presStyleCnt="10" custScaleX="160740" custScaleY="163620" custRadScaleRad="112593" custRadScaleInc="1261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D457EA-13ED-4DAF-B88F-652F14CA6767}" type="pres">
      <dgm:prSet presAssocID="{908EC286-A922-43F0-A175-714C5870AF84}" presName="Name9" presStyleLbl="parChTrans1D2" presStyleIdx="7" presStyleCnt="10"/>
      <dgm:spPr/>
      <dgm:t>
        <a:bodyPr/>
        <a:lstStyle/>
        <a:p>
          <a:endParaRPr lang="id-ID"/>
        </a:p>
      </dgm:t>
    </dgm:pt>
    <dgm:pt modelId="{FA154BB6-BCB7-4743-9D5C-BA0FF6F31B7A}" type="pres">
      <dgm:prSet presAssocID="{908EC286-A922-43F0-A175-714C5870AF84}" presName="connTx" presStyleLbl="parChTrans1D2" presStyleIdx="7" presStyleCnt="10"/>
      <dgm:spPr/>
      <dgm:t>
        <a:bodyPr/>
        <a:lstStyle/>
        <a:p>
          <a:endParaRPr lang="id-ID"/>
        </a:p>
      </dgm:t>
    </dgm:pt>
    <dgm:pt modelId="{6353768F-57CB-46D9-9E5A-0D2E887DD637}" type="pres">
      <dgm:prSet presAssocID="{CC1BC96E-9FFB-423F-97E4-6C363C0B6970}" presName="node" presStyleLbl="node1" presStyleIdx="7" presStyleCnt="10" custScaleX="157064" custScaleY="162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D926DC-4B17-4009-862B-FCF231F64C14}" type="pres">
      <dgm:prSet presAssocID="{E1FC7570-14FB-41AF-8643-8F399F66CB63}" presName="Name9" presStyleLbl="parChTrans1D2" presStyleIdx="8" presStyleCnt="10"/>
      <dgm:spPr/>
      <dgm:t>
        <a:bodyPr/>
        <a:lstStyle/>
        <a:p>
          <a:endParaRPr lang="id-ID"/>
        </a:p>
      </dgm:t>
    </dgm:pt>
    <dgm:pt modelId="{36C0110A-224B-41AD-BE06-BC0DE102DFB7}" type="pres">
      <dgm:prSet presAssocID="{E1FC7570-14FB-41AF-8643-8F399F66CB63}" presName="connTx" presStyleLbl="parChTrans1D2" presStyleIdx="8" presStyleCnt="10"/>
      <dgm:spPr/>
      <dgm:t>
        <a:bodyPr/>
        <a:lstStyle/>
        <a:p>
          <a:endParaRPr lang="id-ID"/>
        </a:p>
      </dgm:t>
    </dgm:pt>
    <dgm:pt modelId="{225B5733-C90E-42EF-AF13-7B92B104573A}" type="pres">
      <dgm:prSet presAssocID="{8AAF3B20-B291-4DC0-8021-8FF7A4829E2C}" presName="node" presStyleLbl="node1" presStyleIdx="8" presStyleCnt="10" custScaleX="195517" custScaleY="159409" custRadScaleRad="103181" custRadScaleInc="-56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D178EE-84C0-4891-9D86-189F1A280BDD}" type="pres">
      <dgm:prSet presAssocID="{78A00E67-3D4B-4506-91A4-B5AC5CA4841D}" presName="Name9" presStyleLbl="parChTrans1D2" presStyleIdx="9" presStyleCnt="10"/>
      <dgm:spPr/>
      <dgm:t>
        <a:bodyPr/>
        <a:lstStyle/>
        <a:p>
          <a:endParaRPr lang="id-ID"/>
        </a:p>
      </dgm:t>
    </dgm:pt>
    <dgm:pt modelId="{BAA77863-9B09-41C8-87BF-9AA57044370B}" type="pres">
      <dgm:prSet presAssocID="{78A00E67-3D4B-4506-91A4-B5AC5CA4841D}" presName="connTx" presStyleLbl="parChTrans1D2" presStyleIdx="9" presStyleCnt="10"/>
      <dgm:spPr/>
      <dgm:t>
        <a:bodyPr/>
        <a:lstStyle/>
        <a:p>
          <a:endParaRPr lang="id-ID"/>
        </a:p>
      </dgm:t>
    </dgm:pt>
    <dgm:pt modelId="{DAF82055-F90B-4BFE-91AF-740D44CC3507}" type="pres">
      <dgm:prSet presAssocID="{025B657B-137C-47FB-A53E-402EB2CDE080}" presName="node" presStyleLbl="node1" presStyleIdx="9" presStyleCnt="10" custScaleX="154338" custScaleY="148085" custRadScaleRad="104881" custRadScaleInc="107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DFC2263-EEE9-4166-8CE5-E3DA8F62951B}" type="presOf" srcId="{78A00E67-3D4B-4506-91A4-B5AC5CA4841D}" destId="{BAA77863-9B09-41C8-87BF-9AA57044370B}" srcOrd="1" destOrd="0" presId="urn:microsoft.com/office/officeart/2005/8/layout/radial1"/>
    <dgm:cxn modelId="{6F7112ED-EDA6-4264-935F-EBD612E92C2A}" type="presOf" srcId="{02DC0B01-2B93-45DB-A93E-CF226F0B3C90}" destId="{E24D00BD-3E5B-40C4-8B6C-37766EFFC811}" srcOrd="0" destOrd="0" presId="urn:microsoft.com/office/officeart/2005/8/layout/radial1"/>
    <dgm:cxn modelId="{313CD164-E055-4C6A-9FA7-5C94877F2031}" srcId="{F3C9232C-E2D9-4F14-92E9-DD26AD09C040}" destId="{5F44C2B9-CE53-454F-AC7E-018933E3C84E}" srcOrd="0" destOrd="0" parTransId="{7ACF5DE6-5030-43FC-BC5B-5F7A007C0602}" sibTransId="{620E7E12-6756-4C71-B7E1-1D27429E4723}"/>
    <dgm:cxn modelId="{18E1C188-97FC-4497-87D6-8D01D6FCA93A}" type="presOf" srcId="{908EC286-A922-43F0-A175-714C5870AF84}" destId="{8CD457EA-13ED-4DAF-B88F-652F14CA6767}" srcOrd="0" destOrd="0" presId="urn:microsoft.com/office/officeart/2005/8/layout/radial1"/>
    <dgm:cxn modelId="{580C81DE-5A66-464F-94B9-F66436675E6E}" srcId="{5F44C2B9-CE53-454F-AC7E-018933E3C84E}" destId="{22C3EF6D-3957-493D-93D5-3433F82F7547}" srcOrd="2" destOrd="0" parTransId="{90D03A92-B5CD-46E4-A451-04BC1AE7E9DC}" sibTransId="{C0D357A5-8E60-4C09-9221-8E4A00BE3789}"/>
    <dgm:cxn modelId="{1E529859-4C21-4F2B-BE97-5F07EE4C3CFE}" srcId="{5F44C2B9-CE53-454F-AC7E-018933E3C84E}" destId="{025B657B-137C-47FB-A53E-402EB2CDE080}" srcOrd="9" destOrd="0" parTransId="{78A00E67-3D4B-4506-91A4-B5AC5CA4841D}" sibTransId="{C11F23BE-1DED-46C5-BA22-559F4F3103F0}"/>
    <dgm:cxn modelId="{79847D64-45EF-4B2A-9DA5-32BCDAE26292}" type="presOf" srcId="{CC1BC96E-9FFB-423F-97E4-6C363C0B6970}" destId="{6353768F-57CB-46D9-9E5A-0D2E887DD637}" srcOrd="0" destOrd="0" presId="urn:microsoft.com/office/officeart/2005/8/layout/radial1"/>
    <dgm:cxn modelId="{A378F711-9066-4986-A2BD-75BC0B8BEFFB}" type="presOf" srcId="{E1FC7570-14FB-41AF-8643-8F399F66CB63}" destId="{36C0110A-224B-41AD-BE06-BC0DE102DFB7}" srcOrd="1" destOrd="0" presId="urn:microsoft.com/office/officeart/2005/8/layout/radial1"/>
    <dgm:cxn modelId="{C56E7160-B32F-48AA-B222-EB8B6B6A84DA}" type="presOf" srcId="{D079238F-11BB-47EC-98DF-C29ECFB30D5F}" destId="{B99C2B58-6DEC-4F42-B978-6CA3F40BC09D}" srcOrd="0" destOrd="0" presId="urn:microsoft.com/office/officeart/2005/8/layout/radial1"/>
    <dgm:cxn modelId="{1F1BA17B-B91A-4382-A9FE-E28CDB8FC988}" type="presOf" srcId="{3A82DE97-476B-42C8-8DEA-E0D85B11F2E5}" destId="{61B4D66C-867F-4530-9E86-13BEA1F35224}" srcOrd="0" destOrd="0" presId="urn:microsoft.com/office/officeart/2005/8/layout/radial1"/>
    <dgm:cxn modelId="{2FD93821-2574-4000-94E7-D4258416789D}" type="presOf" srcId="{3A82DE97-476B-42C8-8DEA-E0D85B11F2E5}" destId="{00D1B8C6-1AE9-4F2E-8959-F841B1F59186}" srcOrd="1" destOrd="0" presId="urn:microsoft.com/office/officeart/2005/8/layout/radial1"/>
    <dgm:cxn modelId="{68DA24DA-C75E-4D22-9E11-08710084EC4A}" type="presOf" srcId="{C38FAC38-B1EB-4754-9266-CE715DF2EEE0}" destId="{D64822A4-D1B6-431A-9CEF-50804458AFE4}" srcOrd="1" destOrd="0" presId="urn:microsoft.com/office/officeart/2005/8/layout/radial1"/>
    <dgm:cxn modelId="{E11525AE-EE17-4550-8FE8-9411CE9C5C00}" type="presOf" srcId="{E1FC7570-14FB-41AF-8643-8F399F66CB63}" destId="{BBD926DC-4B17-4009-862B-FCF231F64C14}" srcOrd="0" destOrd="0" presId="urn:microsoft.com/office/officeart/2005/8/layout/radial1"/>
    <dgm:cxn modelId="{9EAF4E8A-FFBC-4339-9329-944E315DB961}" type="presOf" srcId="{F3C9232C-E2D9-4F14-92E9-DD26AD09C040}" destId="{37666A6E-A11C-417A-9190-91F89304DD12}" srcOrd="0" destOrd="0" presId="urn:microsoft.com/office/officeart/2005/8/layout/radial1"/>
    <dgm:cxn modelId="{9C258404-C5C2-4AE4-BCBE-04B891FF39F0}" type="presOf" srcId="{025B657B-137C-47FB-A53E-402EB2CDE080}" destId="{DAF82055-F90B-4BFE-91AF-740D44CC3507}" srcOrd="0" destOrd="0" presId="urn:microsoft.com/office/officeart/2005/8/layout/radial1"/>
    <dgm:cxn modelId="{D0AB99EA-3C49-4D11-BF8F-A823ED05F299}" type="presOf" srcId="{C38FAC38-B1EB-4754-9266-CE715DF2EEE0}" destId="{D0977B44-6DCC-460E-8297-922C46F48B2B}" srcOrd="0" destOrd="0" presId="urn:microsoft.com/office/officeart/2005/8/layout/radial1"/>
    <dgm:cxn modelId="{61FE63A0-A1BE-4218-AD9F-4DB778D261D1}" srcId="{5F44C2B9-CE53-454F-AC7E-018933E3C84E}" destId="{D079238F-11BB-47EC-98DF-C29ECFB30D5F}" srcOrd="1" destOrd="0" parTransId="{728ACF87-95AE-4F2A-A081-990DF9F422CD}" sibTransId="{CAC4DCE4-3908-4C3E-9497-9740038E373F}"/>
    <dgm:cxn modelId="{E5453997-8770-435E-8471-DB023F589C92}" type="presOf" srcId="{90D03A92-B5CD-46E4-A451-04BC1AE7E9DC}" destId="{3FD22C22-69F1-4C5D-A482-740F778BA563}" srcOrd="0" destOrd="0" presId="urn:microsoft.com/office/officeart/2005/8/layout/radial1"/>
    <dgm:cxn modelId="{176B8701-4B18-4ECD-8022-2611F7596278}" type="presOf" srcId="{ADF9D496-568A-4309-8BB9-B04452AD9DA6}" destId="{66C3CD88-858C-4334-8437-F2E9429FFB05}" srcOrd="0" destOrd="0" presId="urn:microsoft.com/office/officeart/2005/8/layout/radial1"/>
    <dgm:cxn modelId="{2294A977-B7DB-4760-B1C9-149007B12FF6}" type="presOf" srcId="{7C3E4EA7-B3FA-473F-98CB-5D1FF06BC9AE}" destId="{FA9816A0-75FB-489E-8CDE-754401D6A929}" srcOrd="1" destOrd="0" presId="urn:microsoft.com/office/officeart/2005/8/layout/radial1"/>
    <dgm:cxn modelId="{D2E37A00-E891-4BE4-8420-308544687C8F}" srcId="{5F44C2B9-CE53-454F-AC7E-018933E3C84E}" destId="{CC1BC96E-9FFB-423F-97E4-6C363C0B6970}" srcOrd="7" destOrd="0" parTransId="{908EC286-A922-43F0-A175-714C5870AF84}" sibTransId="{BD6C4AD9-183F-45E0-AA9B-E3BDABA04DB5}"/>
    <dgm:cxn modelId="{D9F458D9-652E-42EF-910E-651EDCCBC158}" type="presOf" srcId="{728ACF87-95AE-4F2A-A081-990DF9F422CD}" destId="{D63885BC-BE57-416C-8F27-25E5D1364DDA}" srcOrd="1" destOrd="0" presId="urn:microsoft.com/office/officeart/2005/8/layout/radial1"/>
    <dgm:cxn modelId="{4B86606B-CAA6-4235-9B0A-29C6443ACBF8}" srcId="{5F44C2B9-CE53-454F-AC7E-018933E3C84E}" destId="{1B4C021E-4D4B-4EAF-8588-485F3F4CAA77}" srcOrd="3" destOrd="0" parTransId="{7C3E4EA7-B3FA-473F-98CB-5D1FF06BC9AE}" sibTransId="{B4194FDD-8BED-454B-B41B-433F16CB9B82}"/>
    <dgm:cxn modelId="{BA7995D6-E437-4C01-A48A-191C78E62A5F}" srcId="{5F44C2B9-CE53-454F-AC7E-018933E3C84E}" destId="{02DC0B01-2B93-45DB-A93E-CF226F0B3C90}" srcOrd="6" destOrd="0" parTransId="{7D609767-0873-4DAC-88EA-60F3E35ED4FF}" sibTransId="{B62092C7-CCCC-448D-93F5-FCCE4AD0AC4C}"/>
    <dgm:cxn modelId="{DCA0F170-7ACF-4CB5-B622-4439A26393B6}" srcId="{5F44C2B9-CE53-454F-AC7E-018933E3C84E}" destId="{ADF9D496-568A-4309-8BB9-B04452AD9DA6}" srcOrd="0" destOrd="0" parTransId="{6FC53470-01B6-4AB8-B383-1A37D784D441}" sibTransId="{731B6993-EF84-4D20-B2F6-7C4CF6666A24}"/>
    <dgm:cxn modelId="{5F612652-0D17-423F-94D1-8596A8A842B4}" type="presOf" srcId="{5F44C2B9-CE53-454F-AC7E-018933E3C84E}" destId="{B8541AC0-2638-456A-B07D-5D1B5269CBAF}" srcOrd="0" destOrd="0" presId="urn:microsoft.com/office/officeart/2005/8/layout/radial1"/>
    <dgm:cxn modelId="{6B458655-C421-4B26-9C7A-A1AF9AAA7EBD}" type="presOf" srcId="{8AAF3B20-B291-4DC0-8021-8FF7A4829E2C}" destId="{225B5733-C90E-42EF-AF13-7B92B104573A}" srcOrd="0" destOrd="0" presId="urn:microsoft.com/office/officeart/2005/8/layout/radial1"/>
    <dgm:cxn modelId="{586F7AD3-A39C-4284-AE73-DEDF86E556AA}" srcId="{5F44C2B9-CE53-454F-AC7E-018933E3C84E}" destId="{4D618410-643F-41DF-8800-BD4ACF6797DF}" srcOrd="4" destOrd="0" parTransId="{3A82DE97-476B-42C8-8DEA-E0D85B11F2E5}" sibTransId="{346B2C5B-240B-4A52-935E-40B7B8E15DF9}"/>
    <dgm:cxn modelId="{2FABEC41-07C2-4021-872B-C024A14DA43D}" type="presOf" srcId="{1B4C021E-4D4B-4EAF-8588-485F3F4CAA77}" destId="{FF673200-DCE5-422C-813E-7BADBB2665BF}" srcOrd="0" destOrd="0" presId="urn:microsoft.com/office/officeart/2005/8/layout/radial1"/>
    <dgm:cxn modelId="{9DF94C21-4513-4296-8FD3-71766B019C4C}" type="presOf" srcId="{728ACF87-95AE-4F2A-A081-990DF9F422CD}" destId="{3DB4BBC2-C565-4CD1-89BF-0AD0EAFB0A5E}" srcOrd="0" destOrd="0" presId="urn:microsoft.com/office/officeart/2005/8/layout/radial1"/>
    <dgm:cxn modelId="{6B32A300-20D0-42D7-B419-8C1C2D06E91B}" type="presOf" srcId="{64F79000-61FF-428A-9E71-DAD5A1AB0A69}" destId="{78420BE0-9D78-4B6C-A7BA-8601C1155CF2}" srcOrd="0" destOrd="0" presId="urn:microsoft.com/office/officeart/2005/8/layout/radial1"/>
    <dgm:cxn modelId="{502EF8A4-5880-4B39-B312-47E30848F8D9}" type="presOf" srcId="{90D03A92-B5CD-46E4-A451-04BC1AE7E9DC}" destId="{69AEA9CE-E1BC-4722-B909-2DA83A81826E}" srcOrd="1" destOrd="0" presId="urn:microsoft.com/office/officeart/2005/8/layout/radial1"/>
    <dgm:cxn modelId="{F1C110D3-D81B-4361-976F-B9677A75C5A7}" srcId="{5F44C2B9-CE53-454F-AC7E-018933E3C84E}" destId="{64F79000-61FF-428A-9E71-DAD5A1AB0A69}" srcOrd="5" destOrd="0" parTransId="{C38FAC38-B1EB-4754-9266-CE715DF2EEE0}" sibTransId="{2ED7AE1E-DD76-4EFF-BC8C-D0AE28AD4458}"/>
    <dgm:cxn modelId="{37CA8034-0C65-4516-B2AC-6ADFAC8EEF02}" type="presOf" srcId="{78A00E67-3D4B-4506-91A4-B5AC5CA4841D}" destId="{D7D178EE-84C0-4891-9D86-189F1A280BDD}" srcOrd="0" destOrd="0" presId="urn:microsoft.com/office/officeart/2005/8/layout/radial1"/>
    <dgm:cxn modelId="{B2E3B664-7B22-4C1A-B312-8CE1E009E8E6}" type="presOf" srcId="{7D609767-0873-4DAC-88EA-60F3E35ED4FF}" destId="{B7C5787E-FC6C-48DE-9E71-30E2526A748D}" srcOrd="0" destOrd="0" presId="urn:microsoft.com/office/officeart/2005/8/layout/radial1"/>
    <dgm:cxn modelId="{9F1315F6-A07A-48C3-9223-6197C92EDE84}" type="presOf" srcId="{7C3E4EA7-B3FA-473F-98CB-5D1FF06BC9AE}" destId="{5EEF3F8D-2A61-44E8-A0DB-B886892C0C92}" srcOrd="0" destOrd="0" presId="urn:microsoft.com/office/officeart/2005/8/layout/radial1"/>
    <dgm:cxn modelId="{BBFF9D4D-EE21-4E88-9D49-1EAE544F572D}" type="presOf" srcId="{6FC53470-01B6-4AB8-B383-1A37D784D441}" destId="{A5D6A1C8-1E8C-4052-8847-374A3C7C158F}" srcOrd="1" destOrd="0" presId="urn:microsoft.com/office/officeart/2005/8/layout/radial1"/>
    <dgm:cxn modelId="{B6D2349D-F694-47D9-813E-03F935AC9D25}" type="presOf" srcId="{6FC53470-01B6-4AB8-B383-1A37D784D441}" destId="{459F2BAF-A983-438C-8A65-C7F37984A33F}" srcOrd="0" destOrd="0" presId="urn:microsoft.com/office/officeart/2005/8/layout/radial1"/>
    <dgm:cxn modelId="{B23132C5-CDC7-423E-99E3-EA4EF81A147C}" type="presOf" srcId="{4D618410-643F-41DF-8800-BD4ACF6797DF}" destId="{552AE672-18EC-4F90-BC19-2C759C791287}" srcOrd="0" destOrd="0" presId="urn:microsoft.com/office/officeart/2005/8/layout/radial1"/>
    <dgm:cxn modelId="{92550298-4309-43E6-9028-1564DAC242E8}" type="presOf" srcId="{22C3EF6D-3957-493D-93D5-3433F82F7547}" destId="{5B437E53-25CC-4753-B26B-7FED0EC7685A}" srcOrd="0" destOrd="0" presId="urn:microsoft.com/office/officeart/2005/8/layout/radial1"/>
    <dgm:cxn modelId="{8A2936F2-8094-43C2-88F0-D4C12940DAA5}" type="presOf" srcId="{7D609767-0873-4DAC-88EA-60F3E35ED4FF}" destId="{A4C9BDE1-3621-4740-BBDA-17767810ACC0}" srcOrd="1" destOrd="0" presId="urn:microsoft.com/office/officeart/2005/8/layout/radial1"/>
    <dgm:cxn modelId="{7970A8AF-B326-4A8B-994A-9FBAF9911B49}" srcId="{5F44C2B9-CE53-454F-AC7E-018933E3C84E}" destId="{8AAF3B20-B291-4DC0-8021-8FF7A4829E2C}" srcOrd="8" destOrd="0" parTransId="{E1FC7570-14FB-41AF-8643-8F399F66CB63}" sibTransId="{9369B543-C6CF-45A1-BF82-0BF412673DB7}"/>
    <dgm:cxn modelId="{775D1466-FE3F-4B99-B4F0-FD5D1FDEBF63}" type="presOf" srcId="{908EC286-A922-43F0-A175-714C5870AF84}" destId="{FA154BB6-BCB7-4743-9D5C-BA0FF6F31B7A}" srcOrd="1" destOrd="0" presId="urn:microsoft.com/office/officeart/2005/8/layout/radial1"/>
    <dgm:cxn modelId="{506F6089-F7DC-4512-97E2-38A457224E20}" type="presParOf" srcId="{37666A6E-A11C-417A-9190-91F89304DD12}" destId="{B8541AC0-2638-456A-B07D-5D1B5269CBAF}" srcOrd="0" destOrd="0" presId="urn:microsoft.com/office/officeart/2005/8/layout/radial1"/>
    <dgm:cxn modelId="{220311B8-A079-4021-9094-314872615DC8}" type="presParOf" srcId="{37666A6E-A11C-417A-9190-91F89304DD12}" destId="{459F2BAF-A983-438C-8A65-C7F37984A33F}" srcOrd="1" destOrd="0" presId="urn:microsoft.com/office/officeart/2005/8/layout/radial1"/>
    <dgm:cxn modelId="{2296EF14-3347-48C4-ABC6-6D9C939A4F34}" type="presParOf" srcId="{459F2BAF-A983-438C-8A65-C7F37984A33F}" destId="{A5D6A1C8-1E8C-4052-8847-374A3C7C158F}" srcOrd="0" destOrd="0" presId="urn:microsoft.com/office/officeart/2005/8/layout/radial1"/>
    <dgm:cxn modelId="{D31CCCA0-6FB9-4FEF-B988-4009F600B87C}" type="presParOf" srcId="{37666A6E-A11C-417A-9190-91F89304DD12}" destId="{66C3CD88-858C-4334-8437-F2E9429FFB05}" srcOrd="2" destOrd="0" presId="urn:microsoft.com/office/officeart/2005/8/layout/radial1"/>
    <dgm:cxn modelId="{D6483B6B-B97C-4311-BAD8-BB21C5D4F57B}" type="presParOf" srcId="{37666A6E-A11C-417A-9190-91F89304DD12}" destId="{3DB4BBC2-C565-4CD1-89BF-0AD0EAFB0A5E}" srcOrd="3" destOrd="0" presId="urn:microsoft.com/office/officeart/2005/8/layout/radial1"/>
    <dgm:cxn modelId="{B4E7336A-5951-48BB-9BD6-3AA850584231}" type="presParOf" srcId="{3DB4BBC2-C565-4CD1-89BF-0AD0EAFB0A5E}" destId="{D63885BC-BE57-416C-8F27-25E5D1364DDA}" srcOrd="0" destOrd="0" presId="urn:microsoft.com/office/officeart/2005/8/layout/radial1"/>
    <dgm:cxn modelId="{4A231161-B8B3-437B-A7B3-DC5E606372EA}" type="presParOf" srcId="{37666A6E-A11C-417A-9190-91F89304DD12}" destId="{B99C2B58-6DEC-4F42-B978-6CA3F40BC09D}" srcOrd="4" destOrd="0" presId="urn:microsoft.com/office/officeart/2005/8/layout/radial1"/>
    <dgm:cxn modelId="{333D2088-BD61-46D8-8661-C9882C3CE3A5}" type="presParOf" srcId="{37666A6E-A11C-417A-9190-91F89304DD12}" destId="{3FD22C22-69F1-4C5D-A482-740F778BA563}" srcOrd="5" destOrd="0" presId="urn:microsoft.com/office/officeart/2005/8/layout/radial1"/>
    <dgm:cxn modelId="{9796E6FD-2FB2-4FD1-983A-B30EA0F3E880}" type="presParOf" srcId="{3FD22C22-69F1-4C5D-A482-740F778BA563}" destId="{69AEA9CE-E1BC-4722-B909-2DA83A81826E}" srcOrd="0" destOrd="0" presId="urn:microsoft.com/office/officeart/2005/8/layout/radial1"/>
    <dgm:cxn modelId="{5878CC72-31F1-4618-AFDD-FD7D85D27822}" type="presParOf" srcId="{37666A6E-A11C-417A-9190-91F89304DD12}" destId="{5B437E53-25CC-4753-B26B-7FED0EC7685A}" srcOrd="6" destOrd="0" presId="urn:microsoft.com/office/officeart/2005/8/layout/radial1"/>
    <dgm:cxn modelId="{AC95B416-10A2-4855-BD31-1EBC4803C744}" type="presParOf" srcId="{37666A6E-A11C-417A-9190-91F89304DD12}" destId="{5EEF3F8D-2A61-44E8-A0DB-B886892C0C92}" srcOrd="7" destOrd="0" presId="urn:microsoft.com/office/officeart/2005/8/layout/radial1"/>
    <dgm:cxn modelId="{DACB96B8-630F-43C4-A929-811EB9844220}" type="presParOf" srcId="{5EEF3F8D-2A61-44E8-A0DB-B886892C0C92}" destId="{FA9816A0-75FB-489E-8CDE-754401D6A929}" srcOrd="0" destOrd="0" presId="urn:microsoft.com/office/officeart/2005/8/layout/radial1"/>
    <dgm:cxn modelId="{2932332F-85CA-47E8-9F32-3C4B71204B04}" type="presParOf" srcId="{37666A6E-A11C-417A-9190-91F89304DD12}" destId="{FF673200-DCE5-422C-813E-7BADBB2665BF}" srcOrd="8" destOrd="0" presId="urn:microsoft.com/office/officeart/2005/8/layout/radial1"/>
    <dgm:cxn modelId="{329D7CB0-7170-4412-87C6-4E7C376AB5CC}" type="presParOf" srcId="{37666A6E-A11C-417A-9190-91F89304DD12}" destId="{61B4D66C-867F-4530-9E86-13BEA1F35224}" srcOrd="9" destOrd="0" presId="urn:microsoft.com/office/officeart/2005/8/layout/radial1"/>
    <dgm:cxn modelId="{FCE14883-0362-4D66-A533-F5FB6648D987}" type="presParOf" srcId="{61B4D66C-867F-4530-9E86-13BEA1F35224}" destId="{00D1B8C6-1AE9-4F2E-8959-F841B1F59186}" srcOrd="0" destOrd="0" presId="urn:microsoft.com/office/officeart/2005/8/layout/radial1"/>
    <dgm:cxn modelId="{B9BF41F0-DAB4-4A8A-86EB-7246DFEFE50B}" type="presParOf" srcId="{37666A6E-A11C-417A-9190-91F89304DD12}" destId="{552AE672-18EC-4F90-BC19-2C759C791287}" srcOrd="10" destOrd="0" presId="urn:microsoft.com/office/officeart/2005/8/layout/radial1"/>
    <dgm:cxn modelId="{1058FB75-DDC8-4D90-9693-1478F19B7958}" type="presParOf" srcId="{37666A6E-A11C-417A-9190-91F89304DD12}" destId="{D0977B44-6DCC-460E-8297-922C46F48B2B}" srcOrd="11" destOrd="0" presId="urn:microsoft.com/office/officeart/2005/8/layout/radial1"/>
    <dgm:cxn modelId="{79C30FE6-13D2-4CD3-B295-333FB9CE4162}" type="presParOf" srcId="{D0977B44-6DCC-460E-8297-922C46F48B2B}" destId="{D64822A4-D1B6-431A-9CEF-50804458AFE4}" srcOrd="0" destOrd="0" presId="urn:microsoft.com/office/officeart/2005/8/layout/radial1"/>
    <dgm:cxn modelId="{53A7C32C-E1FD-4DC7-8A88-ABEBAE53E244}" type="presParOf" srcId="{37666A6E-A11C-417A-9190-91F89304DD12}" destId="{78420BE0-9D78-4B6C-A7BA-8601C1155CF2}" srcOrd="12" destOrd="0" presId="urn:microsoft.com/office/officeart/2005/8/layout/radial1"/>
    <dgm:cxn modelId="{C2052FC8-60C2-466E-9A42-91A1946DB8E3}" type="presParOf" srcId="{37666A6E-A11C-417A-9190-91F89304DD12}" destId="{B7C5787E-FC6C-48DE-9E71-30E2526A748D}" srcOrd="13" destOrd="0" presId="urn:microsoft.com/office/officeart/2005/8/layout/radial1"/>
    <dgm:cxn modelId="{38571589-C5F1-48CA-B8F7-CD94B5B2A742}" type="presParOf" srcId="{B7C5787E-FC6C-48DE-9E71-30E2526A748D}" destId="{A4C9BDE1-3621-4740-BBDA-17767810ACC0}" srcOrd="0" destOrd="0" presId="urn:microsoft.com/office/officeart/2005/8/layout/radial1"/>
    <dgm:cxn modelId="{3A1A35AC-23F1-4BE4-9C09-977F010A9029}" type="presParOf" srcId="{37666A6E-A11C-417A-9190-91F89304DD12}" destId="{E24D00BD-3E5B-40C4-8B6C-37766EFFC811}" srcOrd="14" destOrd="0" presId="urn:microsoft.com/office/officeart/2005/8/layout/radial1"/>
    <dgm:cxn modelId="{EDE3E290-6D26-4B22-A2DB-F42E275D9602}" type="presParOf" srcId="{37666A6E-A11C-417A-9190-91F89304DD12}" destId="{8CD457EA-13ED-4DAF-B88F-652F14CA6767}" srcOrd="15" destOrd="0" presId="urn:microsoft.com/office/officeart/2005/8/layout/radial1"/>
    <dgm:cxn modelId="{D9AA63B8-00A9-4087-B10F-7AAE0B2ECB4B}" type="presParOf" srcId="{8CD457EA-13ED-4DAF-B88F-652F14CA6767}" destId="{FA154BB6-BCB7-4743-9D5C-BA0FF6F31B7A}" srcOrd="0" destOrd="0" presId="urn:microsoft.com/office/officeart/2005/8/layout/radial1"/>
    <dgm:cxn modelId="{AAC681A1-C674-459A-86F1-E88431F92E9F}" type="presParOf" srcId="{37666A6E-A11C-417A-9190-91F89304DD12}" destId="{6353768F-57CB-46D9-9E5A-0D2E887DD637}" srcOrd="16" destOrd="0" presId="urn:microsoft.com/office/officeart/2005/8/layout/radial1"/>
    <dgm:cxn modelId="{04CB0AA7-C2F2-4B5C-BB1E-35939C0D33CE}" type="presParOf" srcId="{37666A6E-A11C-417A-9190-91F89304DD12}" destId="{BBD926DC-4B17-4009-862B-FCF231F64C14}" srcOrd="17" destOrd="0" presId="urn:microsoft.com/office/officeart/2005/8/layout/radial1"/>
    <dgm:cxn modelId="{AA020E76-96BE-4070-A80A-8EEB4D509041}" type="presParOf" srcId="{BBD926DC-4B17-4009-862B-FCF231F64C14}" destId="{36C0110A-224B-41AD-BE06-BC0DE102DFB7}" srcOrd="0" destOrd="0" presId="urn:microsoft.com/office/officeart/2005/8/layout/radial1"/>
    <dgm:cxn modelId="{EACEA05E-5613-4590-AB0D-35D6403AF263}" type="presParOf" srcId="{37666A6E-A11C-417A-9190-91F89304DD12}" destId="{225B5733-C90E-42EF-AF13-7B92B104573A}" srcOrd="18" destOrd="0" presId="urn:microsoft.com/office/officeart/2005/8/layout/radial1"/>
    <dgm:cxn modelId="{BF8E72D0-1CBA-496C-BEC9-B61255074FAE}" type="presParOf" srcId="{37666A6E-A11C-417A-9190-91F89304DD12}" destId="{D7D178EE-84C0-4891-9D86-189F1A280BDD}" srcOrd="19" destOrd="0" presId="urn:microsoft.com/office/officeart/2005/8/layout/radial1"/>
    <dgm:cxn modelId="{C68DCCE2-92AA-4498-B81D-E001FFA361D2}" type="presParOf" srcId="{D7D178EE-84C0-4891-9D86-189F1A280BDD}" destId="{BAA77863-9B09-41C8-87BF-9AA57044370B}" srcOrd="0" destOrd="0" presId="urn:microsoft.com/office/officeart/2005/8/layout/radial1"/>
    <dgm:cxn modelId="{15F3167F-5AA3-41A0-9022-FC97C6695C16}" type="presParOf" srcId="{37666A6E-A11C-417A-9190-91F89304DD12}" destId="{DAF82055-F90B-4BFE-91AF-740D44CC3507}" srcOrd="2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5F0483-CB2B-492B-944D-3377784C78A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839285-F8B1-41EF-A8A2-280C9CF857F0}">
      <dgm:prSet phldrT="[Text]" custT="1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Bawang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Merah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</a:p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5.000 Ha</a:t>
          </a:r>
          <a:endParaRPr lang="en-US" sz="2000" dirty="0">
            <a:solidFill>
              <a:schemeClr val="tx1"/>
            </a:solidFill>
            <a:latin typeface="Berlin Sans FB" panose="020E0602020502020306" pitchFamily="34" charset="0"/>
          </a:endParaRPr>
        </a:p>
      </dgm:t>
    </dgm:pt>
    <dgm:pt modelId="{63687A3B-8B47-4D9F-B03D-C83D59DCD095}" type="parTrans" cxnId="{532835BC-1030-48D2-859C-036FB48E271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0E501831-D681-43AD-B071-8D47C08444A4}" type="sibTrans" cxnId="{532835BC-1030-48D2-859C-036FB48E271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6BB51F8E-1EDC-4CE5-9BFA-92F97FE7BBF2}">
      <dgm:prSet phldrT="[Text]" custT="1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Aneka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Cabai</a:t>
          </a:r>
          <a:endParaRPr lang="en-US" sz="2000" dirty="0" smtClean="0">
            <a:solidFill>
              <a:schemeClr val="tx1"/>
            </a:solidFill>
            <a:latin typeface="Berlin Sans FB" panose="020E0602020502020306" pitchFamily="34" charset="0"/>
          </a:endParaRPr>
        </a:p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8.000 Ha</a:t>
          </a:r>
          <a:endParaRPr lang="en-US" sz="2000" dirty="0">
            <a:solidFill>
              <a:schemeClr val="tx1"/>
            </a:solidFill>
            <a:latin typeface="Berlin Sans FB" panose="020E0602020502020306" pitchFamily="34" charset="0"/>
          </a:endParaRPr>
        </a:p>
      </dgm:t>
    </dgm:pt>
    <dgm:pt modelId="{86B60FB4-27B4-4E77-A3BB-0C150F6782E1}" type="parTrans" cxnId="{CDE2BAE4-6267-4941-9355-373AE7BC40E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BDFEC9C4-4CBA-4461-87B3-BA3EDA1053C1}" type="sibTrans" cxnId="{CDE2BAE4-6267-4941-9355-373AE7BC40E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3798026C-4DD3-4EAD-9D10-3D339D51F9A1}">
      <dgm:prSet phldrT="[Text]" custT="1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Bawang</a:t>
          </a:r>
          <a:r>
            <a:rPr lang="en-US" sz="20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Putih</a:t>
          </a:r>
          <a:r>
            <a:rPr lang="en-US" sz="20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</a:p>
        <a:p>
          <a:r>
            <a:rPr lang="en-US" sz="2000" dirty="0" smtClean="0">
              <a:solidFill>
                <a:schemeClr val="tx1"/>
              </a:solidFill>
              <a:latin typeface="Berlin Sans FB" panose="020E0602020502020306" pitchFamily="34" charset="0"/>
            </a:rPr>
            <a:t>20.000 Ha</a:t>
          </a:r>
          <a:endParaRPr lang="en-US" sz="2000" dirty="0">
            <a:solidFill>
              <a:schemeClr val="tx1"/>
            </a:solidFill>
            <a:latin typeface="Berlin Sans FB" panose="020E0602020502020306" pitchFamily="34" charset="0"/>
          </a:endParaRPr>
        </a:p>
      </dgm:t>
    </dgm:pt>
    <dgm:pt modelId="{79868E3E-F7D0-495D-A4FD-512FAE8AAD4C}" type="parTrans" cxnId="{900E0823-8968-4D69-9B91-3E13F6116DA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25A0EC69-CA97-4B1B-A33E-96AD8D6AA274}" type="sibTrans" cxnId="{900E0823-8968-4D69-9B91-3E13F6116DA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E17119BB-D68B-4C84-BBA4-F7F1C0DD92B7}">
      <dgm:prSet phldrT="[Text]" custT="1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Sayuran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Lainnya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(</a:t>
          </a:r>
          <a:r>
            <a:rPr lang="en-US" sz="20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Sayuran</a:t>
          </a:r>
          <a:r>
            <a:rPr lang="en-US" sz="20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Daun</a:t>
          </a:r>
          <a:r>
            <a:rPr lang="en-US" sz="2000" dirty="0" smtClean="0">
              <a:solidFill>
                <a:schemeClr val="tx1"/>
              </a:solidFill>
              <a:latin typeface="Berlin Sans FB" panose="020E0602020502020306" pitchFamily="34" charset="0"/>
            </a:rPr>
            <a:t>) 2.000 Ha</a:t>
          </a:r>
          <a:endParaRPr lang="en-US" sz="2000" dirty="0">
            <a:solidFill>
              <a:schemeClr val="tx1"/>
            </a:solidFill>
            <a:latin typeface="Berlin Sans FB" panose="020E0602020502020306" pitchFamily="34" charset="0"/>
          </a:endParaRPr>
        </a:p>
      </dgm:t>
    </dgm:pt>
    <dgm:pt modelId="{87D6AC18-3A46-4AF0-812E-AF42593B3FC8}" type="parTrans" cxnId="{B037C6A6-78CD-4D52-A968-788CA6D2661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FFFC964C-4164-4193-8F99-3348EA99EDEA}" type="sibTrans" cxnId="{B037C6A6-78CD-4D52-A968-788CA6D2661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C4422448-2184-4CFB-8D02-43078E0CEBCE}">
      <dgm:prSet custT="1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Tanaman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Obat</a:t>
          </a:r>
          <a:endParaRPr lang="en-US" sz="2000" b="0" i="0" u="none" strike="noStrike" dirty="0" smtClean="0">
            <a:solidFill>
              <a:schemeClr val="tx1"/>
            </a:solidFill>
            <a:effectLst/>
            <a:latin typeface="Berlin Sans FB" panose="020E0602020502020306" pitchFamily="34" charset="0"/>
          </a:endParaRPr>
        </a:p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600 ha</a:t>
          </a:r>
          <a:endParaRPr lang="en-US" sz="2000" dirty="0">
            <a:solidFill>
              <a:schemeClr val="tx1"/>
            </a:solidFill>
            <a:latin typeface="Berlin Sans FB" panose="020E0602020502020306" pitchFamily="34" charset="0"/>
          </a:endParaRPr>
        </a:p>
      </dgm:t>
    </dgm:pt>
    <dgm:pt modelId="{8CA90F7A-2CB2-408D-B773-1748CD9B73A7}" type="parTrans" cxnId="{DB21FE74-E9C9-4D87-B1CA-51C9E7F6767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CA6B771A-15B9-49BB-8142-31AA5728E8ED}" type="sibTrans" cxnId="{DB21FE74-E9C9-4D87-B1CA-51C9E7F6767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93E227CE-AEE9-41BA-9C31-FC1FA0547F7E}">
      <dgm:prSet custT="1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Berlin Sans FB" panose="020E0602020502020306" pitchFamily="34" charset="0"/>
            </a:rPr>
            <a:t>GAP </a:t>
          </a:r>
          <a:r>
            <a:rPr lang="en-US" sz="20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Sayuran</a:t>
          </a:r>
          <a:r>
            <a:rPr lang="en-US" sz="20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dan</a:t>
          </a:r>
          <a:r>
            <a:rPr lang="en-US" sz="20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Tanaman</a:t>
          </a:r>
          <a:r>
            <a:rPr lang="en-US" sz="20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Obat</a:t>
          </a:r>
          <a:r>
            <a:rPr lang="en-US" sz="20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</a:p>
        <a:p>
          <a:r>
            <a:rPr lang="en-US" sz="2000" dirty="0" smtClean="0">
              <a:solidFill>
                <a:schemeClr val="tx1"/>
              </a:solidFill>
              <a:latin typeface="Berlin Sans FB" panose="020E0602020502020306" pitchFamily="34" charset="0"/>
            </a:rPr>
            <a:t>100 </a:t>
          </a:r>
          <a:r>
            <a:rPr lang="en-US" sz="20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Kelompok</a:t>
          </a:r>
          <a:endParaRPr lang="en-US" sz="2000" dirty="0">
            <a:solidFill>
              <a:schemeClr val="tx1"/>
            </a:solidFill>
            <a:latin typeface="Berlin Sans FB" panose="020E0602020502020306" pitchFamily="34" charset="0"/>
          </a:endParaRPr>
        </a:p>
      </dgm:t>
    </dgm:pt>
    <dgm:pt modelId="{781061DC-26D2-4319-A062-1A3D6422D674}" type="parTrans" cxnId="{A723A5B6-4E2D-46BB-BC22-9554AA26647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2990C20-B6A7-4FF5-B600-BCDB43394C8F}" type="sibTrans" cxnId="{A723A5B6-4E2D-46BB-BC22-9554AA26647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24D82122-A1FA-4152-B259-0BF19898C9CF}">
      <dgm:prSet custT="1"/>
      <dgm:spPr>
        <a:solidFill>
          <a:schemeClr val="accent6">
            <a:alpha val="40000"/>
          </a:schemeClr>
        </a:solidFill>
      </dgm:spPr>
      <dgm:t>
        <a:bodyPr/>
        <a:lstStyle/>
        <a:p>
          <a:r>
            <a:rPr lang="sv-SE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 sayuran dan tanaman obat di wilayah perbatasan</a:t>
          </a:r>
        </a:p>
        <a:p>
          <a:r>
            <a:rPr lang="sv-SE" sz="2000" b="0" i="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200 Ha</a:t>
          </a:r>
          <a:endParaRPr lang="en-US" sz="2000" dirty="0">
            <a:solidFill>
              <a:schemeClr val="tx1"/>
            </a:solidFill>
            <a:latin typeface="Berlin Sans FB" panose="020E0602020502020306" pitchFamily="34" charset="0"/>
          </a:endParaRPr>
        </a:p>
      </dgm:t>
    </dgm:pt>
    <dgm:pt modelId="{DD9342D0-3329-4BFB-9A70-0B4371A06D8C}" type="parTrans" cxnId="{BAC7F36C-1882-49A9-A4CA-DD51102B50C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B873365-EB55-4FE3-9BCD-89B0E046AD5A}" type="sibTrans" cxnId="{BAC7F36C-1882-49A9-A4CA-DD51102B50C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36252385-7F1F-47C4-869F-97D9ADA68717}" type="pres">
      <dgm:prSet presAssocID="{515F0483-CB2B-492B-944D-3377784C78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EAB93-8C69-4A5E-9EE3-5397B74C585E}" type="pres">
      <dgm:prSet presAssocID="{92839285-F8B1-41EF-A8A2-280C9CF857F0}" presName="composite" presStyleCnt="0"/>
      <dgm:spPr/>
    </dgm:pt>
    <dgm:pt modelId="{670AAD59-D1E4-45DC-8F83-C21CDC6E55B8}" type="pres">
      <dgm:prSet presAssocID="{92839285-F8B1-41EF-A8A2-280C9CF857F0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4586-6118-4912-B6F6-A1349F6F2C74}" type="pres">
      <dgm:prSet presAssocID="{92839285-F8B1-41EF-A8A2-280C9CF857F0}" presName="rect2" presStyleLbl="fgImgPlace1" presStyleIdx="0" presStyleCnt="7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BF4699EE-D660-4245-A928-2A5C0656A30D}" type="pres">
      <dgm:prSet presAssocID="{0E501831-D681-43AD-B071-8D47C08444A4}" presName="sibTrans" presStyleCnt="0"/>
      <dgm:spPr/>
    </dgm:pt>
    <dgm:pt modelId="{882B2C30-CFD8-44CE-91CC-386E6DE77878}" type="pres">
      <dgm:prSet presAssocID="{6BB51F8E-1EDC-4CE5-9BFA-92F97FE7BBF2}" presName="composite" presStyleCnt="0"/>
      <dgm:spPr/>
    </dgm:pt>
    <dgm:pt modelId="{309CAB83-9AA6-4403-8D37-8AD8E6B90829}" type="pres">
      <dgm:prSet presAssocID="{6BB51F8E-1EDC-4CE5-9BFA-92F97FE7BBF2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0ACDF-F76A-4B5A-8787-6A946FF78CAB}" type="pres">
      <dgm:prSet presAssocID="{6BB51F8E-1EDC-4CE5-9BFA-92F97FE7BBF2}" presName="rect2" presStyleLbl="fgImgPlace1" presStyleIdx="1" presStyleCnt="7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E99E55E5-6A89-4195-A3BD-EC9922AEF651}" type="pres">
      <dgm:prSet presAssocID="{BDFEC9C4-4CBA-4461-87B3-BA3EDA1053C1}" presName="sibTrans" presStyleCnt="0"/>
      <dgm:spPr/>
    </dgm:pt>
    <dgm:pt modelId="{F772808B-E7EA-41CC-8B73-41FEF080336A}" type="pres">
      <dgm:prSet presAssocID="{E17119BB-D68B-4C84-BBA4-F7F1C0DD92B7}" presName="composite" presStyleCnt="0"/>
      <dgm:spPr/>
    </dgm:pt>
    <dgm:pt modelId="{994BE107-EE3E-4D89-BCF7-AC1ED2161F81}" type="pres">
      <dgm:prSet presAssocID="{E17119BB-D68B-4C84-BBA4-F7F1C0DD92B7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E2FF6-BB03-4B9A-889A-BF211CF3DF6B}" type="pres">
      <dgm:prSet presAssocID="{E17119BB-D68B-4C84-BBA4-F7F1C0DD92B7}" presName="rect2" presStyleLbl="fgImgPlace1" presStyleIdx="2" presStyleCnt="7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01B245B5-A3D9-4B72-9CF6-523473466196}" type="pres">
      <dgm:prSet presAssocID="{FFFC964C-4164-4193-8F99-3348EA99EDEA}" presName="sibTrans" presStyleCnt="0"/>
      <dgm:spPr/>
    </dgm:pt>
    <dgm:pt modelId="{AC4A2D3F-39BF-4C46-907B-C566F0AECABA}" type="pres">
      <dgm:prSet presAssocID="{3798026C-4DD3-4EAD-9D10-3D339D51F9A1}" presName="composite" presStyleCnt="0"/>
      <dgm:spPr/>
    </dgm:pt>
    <dgm:pt modelId="{119A33BE-BF6F-43FD-911B-46CB50DD387F}" type="pres">
      <dgm:prSet presAssocID="{3798026C-4DD3-4EAD-9D10-3D339D51F9A1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0C248-31C9-4D83-A732-21EB0D0CBE26}" type="pres">
      <dgm:prSet presAssocID="{3798026C-4DD3-4EAD-9D10-3D339D51F9A1}" presName="rect2" presStyleLbl="fgImgPlace1" presStyleIdx="3" presStyleCnt="7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8E0CBFFF-1EE0-410F-8CF1-949D9E474F7F}" type="pres">
      <dgm:prSet presAssocID="{25A0EC69-CA97-4B1B-A33E-96AD8D6AA274}" presName="sibTrans" presStyleCnt="0"/>
      <dgm:spPr/>
    </dgm:pt>
    <dgm:pt modelId="{64F3183F-70FA-483D-8530-0D92A5ACA185}" type="pres">
      <dgm:prSet presAssocID="{C4422448-2184-4CFB-8D02-43078E0CEBCE}" presName="composite" presStyleCnt="0"/>
      <dgm:spPr/>
    </dgm:pt>
    <dgm:pt modelId="{C9A34B94-C008-4E1A-A656-3D6BF4C88E4E}" type="pres">
      <dgm:prSet presAssocID="{C4422448-2184-4CFB-8D02-43078E0CEBCE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60A1B-88D8-42BF-8D8F-33EA5DC916F8}" type="pres">
      <dgm:prSet presAssocID="{C4422448-2184-4CFB-8D02-43078E0CEBCE}" presName="rect2" presStyleLbl="fgImgPlace1" presStyleIdx="4" presStyleCnt="7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F86A0855-015A-42AB-9586-1BF83213056A}" type="pres">
      <dgm:prSet presAssocID="{CA6B771A-15B9-49BB-8142-31AA5728E8ED}" presName="sibTrans" presStyleCnt="0"/>
      <dgm:spPr/>
    </dgm:pt>
    <dgm:pt modelId="{9F8B6AB7-215C-4944-BDA6-EF41B4AB728E}" type="pres">
      <dgm:prSet presAssocID="{93E227CE-AEE9-41BA-9C31-FC1FA0547F7E}" presName="composite" presStyleCnt="0"/>
      <dgm:spPr/>
    </dgm:pt>
    <dgm:pt modelId="{F22BB418-4DC4-4D7F-9C90-D80FCEE4D52B}" type="pres">
      <dgm:prSet presAssocID="{93E227CE-AEE9-41BA-9C31-FC1FA0547F7E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50D85-9A68-4B70-8288-7E1116DB58D5}" type="pres">
      <dgm:prSet presAssocID="{93E227CE-AEE9-41BA-9C31-FC1FA0547F7E}" presName="rect2" presStyleLbl="fgImgPlace1" presStyleIdx="5" presStyleCnt="7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1B2D27B0-1746-43D5-8E65-C97D66197A4F}" type="pres">
      <dgm:prSet presAssocID="{52990C20-B6A7-4FF5-B600-BCDB43394C8F}" presName="sibTrans" presStyleCnt="0"/>
      <dgm:spPr/>
    </dgm:pt>
    <dgm:pt modelId="{EED8ADC7-64DB-4F4D-A366-929D8676A5ED}" type="pres">
      <dgm:prSet presAssocID="{24D82122-A1FA-4152-B259-0BF19898C9CF}" presName="composite" presStyleCnt="0"/>
      <dgm:spPr/>
    </dgm:pt>
    <dgm:pt modelId="{A897A05F-D9A9-4EEF-B445-26CDEB23E9D7}" type="pres">
      <dgm:prSet presAssocID="{24D82122-A1FA-4152-B259-0BF19898C9CF}" presName="rect1" presStyleLbl="trAlignAcc1" presStyleIdx="6" presStyleCnt="7" custScaleX="177262" custLinFactNeighborX="40520" custLinFactNeighborY="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27FD4-4AA9-46D1-9852-FFD3531C9D65}" type="pres">
      <dgm:prSet presAssocID="{24D82122-A1FA-4152-B259-0BF19898C9CF}" presName="rect2" presStyleLbl="fgImgPlace1" presStyleIdx="6" presStyleCnt="7"/>
      <dgm:spPr>
        <a:solidFill>
          <a:schemeClr val="accent5"/>
        </a:solidFill>
      </dgm:spPr>
      <dgm:t>
        <a:bodyPr/>
        <a:lstStyle/>
        <a:p>
          <a:endParaRPr lang="en-US"/>
        </a:p>
      </dgm:t>
    </dgm:pt>
  </dgm:ptLst>
  <dgm:cxnLst>
    <dgm:cxn modelId="{900E0823-8968-4D69-9B91-3E13F6116DA8}" srcId="{515F0483-CB2B-492B-944D-3377784C78A6}" destId="{3798026C-4DD3-4EAD-9D10-3D339D51F9A1}" srcOrd="3" destOrd="0" parTransId="{79868E3E-F7D0-495D-A4FD-512FAE8AAD4C}" sibTransId="{25A0EC69-CA97-4B1B-A33E-96AD8D6AA274}"/>
    <dgm:cxn modelId="{CDE2BAE4-6267-4941-9355-373AE7BC40EC}" srcId="{515F0483-CB2B-492B-944D-3377784C78A6}" destId="{6BB51F8E-1EDC-4CE5-9BFA-92F97FE7BBF2}" srcOrd="1" destOrd="0" parTransId="{86B60FB4-27B4-4E77-A3BB-0C150F6782E1}" sibTransId="{BDFEC9C4-4CBA-4461-87B3-BA3EDA1053C1}"/>
    <dgm:cxn modelId="{D2115D55-7A62-4368-AC1F-E4ADFE87DDD1}" type="presOf" srcId="{6BB51F8E-1EDC-4CE5-9BFA-92F97FE7BBF2}" destId="{309CAB83-9AA6-4403-8D37-8AD8E6B90829}" srcOrd="0" destOrd="0" presId="urn:microsoft.com/office/officeart/2008/layout/PictureStrips"/>
    <dgm:cxn modelId="{B037C6A6-78CD-4D52-A968-788CA6D26617}" srcId="{515F0483-CB2B-492B-944D-3377784C78A6}" destId="{E17119BB-D68B-4C84-BBA4-F7F1C0DD92B7}" srcOrd="2" destOrd="0" parTransId="{87D6AC18-3A46-4AF0-812E-AF42593B3FC8}" sibTransId="{FFFC964C-4164-4193-8F99-3348EA99EDEA}"/>
    <dgm:cxn modelId="{A723A5B6-4E2D-46BB-BC22-9554AA266477}" srcId="{515F0483-CB2B-492B-944D-3377784C78A6}" destId="{93E227CE-AEE9-41BA-9C31-FC1FA0547F7E}" srcOrd="5" destOrd="0" parTransId="{781061DC-26D2-4319-A062-1A3D6422D674}" sibTransId="{52990C20-B6A7-4FF5-B600-BCDB43394C8F}"/>
    <dgm:cxn modelId="{2C976532-2A9A-470D-B3DD-5E2AA806F7CD}" type="presOf" srcId="{3798026C-4DD3-4EAD-9D10-3D339D51F9A1}" destId="{119A33BE-BF6F-43FD-911B-46CB50DD387F}" srcOrd="0" destOrd="0" presId="urn:microsoft.com/office/officeart/2008/layout/PictureStrips"/>
    <dgm:cxn modelId="{4211E935-ADD3-45F6-BA67-BE41626C9033}" type="presOf" srcId="{93E227CE-AEE9-41BA-9C31-FC1FA0547F7E}" destId="{F22BB418-4DC4-4D7F-9C90-D80FCEE4D52B}" srcOrd="0" destOrd="0" presId="urn:microsoft.com/office/officeart/2008/layout/PictureStrips"/>
    <dgm:cxn modelId="{D4DCF187-179B-4C68-BB49-6D4BECC80872}" type="presOf" srcId="{515F0483-CB2B-492B-944D-3377784C78A6}" destId="{36252385-7F1F-47C4-869F-97D9ADA68717}" srcOrd="0" destOrd="0" presId="urn:microsoft.com/office/officeart/2008/layout/PictureStrips"/>
    <dgm:cxn modelId="{532835BC-1030-48D2-859C-036FB48E271A}" srcId="{515F0483-CB2B-492B-944D-3377784C78A6}" destId="{92839285-F8B1-41EF-A8A2-280C9CF857F0}" srcOrd="0" destOrd="0" parTransId="{63687A3B-8B47-4D9F-B03D-C83D59DCD095}" sibTransId="{0E501831-D681-43AD-B071-8D47C08444A4}"/>
    <dgm:cxn modelId="{EE45A67A-F9D4-40AF-BCC5-314097ECDA73}" type="presOf" srcId="{92839285-F8B1-41EF-A8A2-280C9CF857F0}" destId="{670AAD59-D1E4-45DC-8F83-C21CDC6E55B8}" srcOrd="0" destOrd="0" presId="urn:microsoft.com/office/officeart/2008/layout/PictureStrips"/>
    <dgm:cxn modelId="{DB21FE74-E9C9-4D87-B1CA-51C9E7F6767C}" srcId="{515F0483-CB2B-492B-944D-3377784C78A6}" destId="{C4422448-2184-4CFB-8D02-43078E0CEBCE}" srcOrd="4" destOrd="0" parTransId="{8CA90F7A-2CB2-408D-B773-1748CD9B73A7}" sibTransId="{CA6B771A-15B9-49BB-8142-31AA5728E8ED}"/>
    <dgm:cxn modelId="{814D5457-6064-4BC9-A7E4-8E845DBA5FD9}" type="presOf" srcId="{C4422448-2184-4CFB-8D02-43078E0CEBCE}" destId="{C9A34B94-C008-4E1A-A656-3D6BF4C88E4E}" srcOrd="0" destOrd="0" presId="urn:microsoft.com/office/officeart/2008/layout/PictureStrips"/>
    <dgm:cxn modelId="{EEAAA80D-7907-42D1-9FD1-09AB602D506E}" type="presOf" srcId="{E17119BB-D68B-4C84-BBA4-F7F1C0DD92B7}" destId="{994BE107-EE3E-4D89-BCF7-AC1ED2161F81}" srcOrd="0" destOrd="0" presId="urn:microsoft.com/office/officeart/2008/layout/PictureStrips"/>
    <dgm:cxn modelId="{BAC7F36C-1882-49A9-A4CA-DD51102B50CA}" srcId="{515F0483-CB2B-492B-944D-3377784C78A6}" destId="{24D82122-A1FA-4152-B259-0BF19898C9CF}" srcOrd="6" destOrd="0" parTransId="{DD9342D0-3329-4BFB-9A70-0B4371A06D8C}" sibTransId="{AB873365-EB55-4FE3-9BCD-89B0E046AD5A}"/>
    <dgm:cxn modelId="{9C31E971-FC06-4E2B-80EC-49D263C018F6}" type="presOf" srcId="{24D82122-A1FA-4152-B259-0BF19898C9CF}" destId="{A897A05F-D9A9-4EEF-B445-26CDEB23E9D7}" srcOrd="0" destOrd="0" presId="urn:microsoft.com/office/officeart/2008/layout/PictureStrips"/>
    <dgm:cxn modelId="{BE7EB316-6639-4F48-9D65-DAABD2B53CF3}" type="presParOf" srcId="{36252385-7F1F-47C4-869F-97D9ADA68717}" destId="{D50EAB93-8C69-4A5E-9EE3-5397B74C585E}" srcOrd="0" destOrd="0" presId="urn:microsoft.com/office/officeart/2008/layout/PictureStrips"/>
    <dgm:cxn modelId="{F5DC7923-71F5-41CC-AC0A-B4291064BB77}" type="presParOf" srcId="{D50EAB93-8C69-4A5E-9EE3-5397B74C585E}" destId="{670AAD59-D1E4-45DC-8F83-C21CDC6E55B8}" srcOrd="0" destOrd="0" presId="urn:microsoft.com/office/officeart/2008/layout/PictureStrips"/>
    <dgm:cxn modelId="{40FE073C-DBCE-4162-B672-171E39D88E7D}" type="presParOf" srcId="{D50EAB93-8C69-4A5E-9EE3-5397B74C585E}" destId="{10C44586-6118-4912-B6F6-A1349F6F2C74}" srcOrd="1" destOrd="0" presId="urn:microsoft.com/office/officeart/2008/layout/PictureStrips"/>
    <dgm:cxn modelId="{19FC16B2-1EC7-4EAF-A76D-A0B6C4213132}" type="presParOf" srcId="{36252385-7F1F-47C4-869F-97D9ADA68717}" destId="{BF4699EE-D660-4245-A928-2A5C0656A30D}" srcOrd="1" destOrd="0" presId="urn:microsoft.com/office/officeart/2008/layout/PictureStrips"/>
    <dgm:cxn modelId="{59845E27-FE4B-4716-AFB4-E2756045D7ED}" type="presParOf" srcId="{36252385-7F1F-47C4-869F-97D9ADA68717}" destId="{882B2C30-CFD8-44CE-91CC-386E6DE77878}" srcOrd="2" destOrd="0" presId="urn:microsoft.com/office/officeart/2008/layout/PictureStrips"/>
    <dgm:cxn modelId="{9C98DF23-3D6A-48FC-BF9C-2E4DA0F968D6}" type="presParOf" srcId="{882B2C30-CFD8-44CE-91CC-386E6DE77878}" destId="{309CAB83-9AA6-4403-8D37-8AD8E6B90829}" srcOrd="0" destOrd="0" presId="urn:microsoft.com/office/officeart/2008/layout/PictureStrips"/>
    <dgm:cxn modelId="{358DC1A4-1274-471D-88C7-7B747A71BAE3}" type="presParOf" srcId="{882B2C30-CFD8-44CE-91CC-386E6DE77878}" destId="{E250ACDF-F76A-4B5A-8787-6A946FF78CAB}" srcOrd="1" destOrd="0" presId="urn:microsoft.com/office/officeart/2008/layout/PictureStrips"/>
    <dgm:cxn modelId="{58D7E46A-E86E-405C-8F59-F35845BCCCBC}" type="presParOf" srcId="{36252385-7F1F-47C4-869F-97D9ADA68717}" destId="{E99E55E5-6A89-4195-A3BD-EC9922AEF651}" srcOrd="3" destOrd="0" presId="urn:microsoft.com/office/officeart/2008/layout/PictureStrips"/>
    <dgm:cxn modelId="{FED752CA-89D7-4F05-AC1B-1D2CF06581D7}" type="presParOf" srcId="{36252385-7F1F-47C4-869F-97D9ADA68717}" destId="{F772808B-E7EA-41CC-8B73-41FEF080336A}" srcOrd="4" destOrd="0" presId="urn:microsoft.com/office/officeart/2008/layout/PictureStrips"/>
    <dgm:cxn modelId="{520566D9-66F1-430A-89A7-7A419656E47A}" type="presParOf" srcId="{F772808B-E7EA-41CC-8B73-41FEF080336A}" destId="{994BE107-EE3E-4D89-BCF7-AC1ED2161F81}" srcOrd="0" destOrd="0" presId="urn:microsoft.com/office/officeart/2008/layout/PictureStrips"/>
    <dgm:cxn modelId="{E7463CF1-5AB0-4017-B558-B26B7123740A}" type="presParOf" srcId="{F772808B-E7EA-41CC-8B73-41FEF080336A}" destId="{D0DE2FF6-BB03-4B9A-889A-BF211CF3DF6B}" srcOrd="1" destOrd="0" presId="urn:microsoft.com/office/officeart/2008/layout/PictureStrips"/>
    <dgm:cxn modelId="{98F1F589-EEC2-411D-84CA-5F642FD4B711}" type="presParOf" srcId="{36252385-7F1F-47C4-869F-97D9ADA68717}" destId="{01B245B5-A3D9-4B72-9CF6-523473466196}" srcOrd="5" destOrd="0" presId="urn:microsoft.com/office/officeart/2008/layout/PictureStrips"/>
    <dgm:cxn modelId="{AD3E67A8-CCBD-46FB-86CF-E8AF33FBFBA4}" type="presParOf" srcId="{36252385-7F1F-47C4-869F-97D9ADA68717}" destId="{AC4A2D3F-39BF-4C46-907B-C566F0AECABA}" srcOrd="6" destOrd="0" presId="urn:microsoft.com/office/officeart/2008/layout/PictureStrips"/>
    <dgm:cxn modelId="{E31E2B90-4D05-447F-B834-0DE7B1E67C30}" type="presParOf" srcId="{AC4A2D3F-39BF-4C46-907B-C566F0AECABA}" destId="{119A33BE-BF6F-43FD-911B-46CB50DD387F}" srcOrd="0" destOrd="0" presId="urn:microsoft.com/office/officeart/2008/layout/PictureStrips"/>
    <dgm:cxn modelId="{9A4A116C-6425-4656-BB7A-F4C4DAB11BD0}" type="presParOf" srcId="{AC4A2D3F-39BF-4C46-907B-C566F0AECABA}" destId="{2FD0C248-31C9-4D83-A732-21EB0D0CBE26}" srcOrd="1" destOrd="0" presId="urn:microsoft.com/office/officeart/2008/layout/PictureStrips"/>
    <dgm:cxn modelId="{F623097D-984F-4F65-A20D-D732B242E95B}" type="presParOf" srcId="{36252385-7F1F-47C4-869F-97D9ADA68717}" destId="{8E0CBFFF-1EE0-410F-8CF1-949D9E474F7F}" srcOrd="7" destOrd="0" presId="urn:microsoft.com/office/officeart/2008/layout/PictureStrips"/>
    <dgm:cxn modelId="{717D6F8A-5FBD-4D4A-A7AC-F09513D0C043}" type="presParOf" srcId="{36252385-7F1F-47C4-869F-97D9ADA68717}" destId="{64F3183F-70FA-483D-8530-0D92A5ACA185}" srcOrd="8" destOrd="0" presId="urn:microsoft.com/office/officeart/2008/layout/PictureStrips"/>
    <dgm:cxn modelId="{0AE27D7B-CC57-4A99-A62E-F338AB8B35A1}" type="presParOf" srcId="{64F3183F-70FA-483D-8530-0D92A5ACA185}" destId="{C9A34B94-C008-4E1A-A656-3D6BF4C88E4E}" srcOrd="0" destOrd="0" presId="urn:microsoft.com/office/officeart/2008/layout/PictureStrips"/>
    <dgm:cxn modelId="{A765A23A-F251-42E0-AFE4-3FC4A12DFAFF}" type="presParOf" srcId="{64F3183F-70FA-483D-8530-0D92A5ACA185}" destId="{B7260A1B-88D8-42BF-8D8F-33EA5DC916F8}" srcOrd="1" destOrd="0" presId="urn:microsoft.com/office/officeart/2008/layout/PictureStrips"/>
    <dgm:cxn modelId="{1813F962-4312-4201-A4E3-5EB8E2FEBBF3}" type="presParOf" srcId="{36252385-7F1F-47C4-869F-97D9ADA68717}" destId="{F86A0855-015A-42AB-9586-1BF83213056A}" srcOrd="9" destOrd="0" presId="urn:microsoft.com/office/officeart/2008/layout/PictureStrips"/>
    <dgm:cxn modelId="{B403FD78-170B-47A2-83D5-AA31ABA18C73}" type="presParOf" srcId="{36252385-7F1F-47C4-869F-97D9ADA68717}" destId="{9F8B6AB7-215C-4944-BDA6-EF41B4AB728E}" srcOrd="10" destOrd="0" presId="urn:microsoft.com/office/officeart/2008/layout/PictureStrips"/>
    <dgm:cxn modelId="{CA9D874C-1D77-4779-85EE-945D212D4CA8}" type="presParOf" srcId="{9F8B6AB7-215C-4944-BDA6-EF41B4AB728E}" destId="{F22BB418-4DC4-4D7F-9C90-D80FCEE4D52B}" srcOrd="0" destOrd="0" presId="urn:microsoft.com/office/officeart/2008/layout/PictureStrips"/>
    <dgm:cxn modelId="{FFB8257F-512C-4AAD-9FED-73045591DAC5}" type="presParOf" srcId="{9F8B6AB7-215C-4944-BDA6-EF41B4AB728E}" destId="{2CC50D85-9A68-4B70-8288-7E1116DB58D5}" srcOrd="1" destOrd="0" presId="urn:microsoft.com/office/officeart/2008/layout/PictureStrips"/>
    <dgm:cxn modelId="{CDED32A8-EA37-4FCF-93E4-EB6B01D9A6F8}" type="presParOf" srcId="{36252385-7F1F-47C4-869F-97D9ADA68717}" destId="{1B2D27B0-1746-43D5-8E65-C97D66197A4F}" srcOrd="11" destOrd="0" presId="urn:microsoft.com/office/officeart/2008/layout/PictureStrips"/>
    <dgm:cxn modelId="{F586B214-CF48-44CE-9EDE-9B7771C16035}" type="presParOf" srcId="{36252385-7F1F-47C4-869F-97D9ADA68717}" destId="{EED8ADC7-64DB-4F4D-A366-929D8676A5ED}" srcOrd="12" destOrd="0" presId="urn:microsoft.com/office/officeart/2008/layout/PictureStrips"/>
    <dgm:cxn modelId="{2C5965A5-E087-49B1-9ED4-3FE92AF0DD32}" type="presParOf" srcId="{EED8ADC7-64DB-4F4D-A366-929D8676A5ED}" destId="{A897A05F-D9A9-4EEF-B445-26CDEB23E9D7}" srcOrd="0" destOrd="0" presId="urn:microsoft.com/office/officeart/2008/layout/PictureStrips"/>
    <dgm:cxn modelId="{7C37A9D9-E690-4D09-B2EA-6443430D2366}" type="presParOf" srcId="{EED8ADC7-64DB-4F4D-A366-929D8676A5ED}" destId="{A3827FD4-4AA9-46D1-9852-FFD3531C9D6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B7C9CB-80BA-468A-A2B4-7326A353295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E15AC2-E862-4558-A2AF-17BBFE626A11}">
      <dgm:prSet phldrT="[Text]"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Jeruk</a:t>
          </a:r>
          <a:endParaRPr lang="en-US" sz="2000" b="0" i="0" u="none" strike="noStrike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3.000 Ha</a:t>
          </a:r>
          <a:endParaRPr lang="en-US" sz="20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E034A22-892E-4431-9F7C-D0C079CF412C}" type="parTrans" cxnId="{66F4F9DF-BC84-4297-9430-105441F37176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BF5D580D-8BF1-4C6B-8A94-880D6E89765A}" type="sibTrans" cxnId="{66F4F9DF-BC84-4297-9430-105441F37176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ACC08A1C-27EC-452B-8B34-5FFECCFD57F0}">
      <dgm:prSet phldrT="[Text]"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Mangga</a:t>
          </a:r>
          <a:endParaRPr lang="en-US" sz="2000" b="0" i="0" u="none" strike="noStrike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2.000 Ha</a:t>
          </a:r>
          <a:endParaRPr lang="en-US" sz="20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9FB85FB-2335-43BC-97B2-2541101C2FAF}" type="parTrans" cxnId="{C3442768-4BE0-4613-9508-6773605ECCAE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67373AA2-0C85-4A4A-8122-A0A9C68B3297}" type="sibTrans" cxnId="{C3442768-4BE0-4613-9508-6773605ECCAE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69BEB991-9FB6-4CAB-BB7F-D9DCF65E8B79}">
      <dgm:prSet phldrT="[Text]"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Manggis</a:t>
          </a:r>
        </a:p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1.500 Ha</a:t>
          </a:r>
          <a:endParaRPr lang="en-US" sz="20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B919F05-CCA7-4FB5-AE5B-94ACFCDC4EDB}" type="parTrans" cxnId="{1A470596-EA52-44A7-9FD8-CED2E308F71B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FC0A65B8-A9E5-407C-9D7A-CC5A18335A74}" type="sibTrans" cxnId="{1A470596-EA52-44A7-9FD8-CED2E308F71B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4F50B68C-17C9-4ACF-96A2-1EEA94C3B665}">
      <dgm:prSet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Pisang</a:t>
          </a:r>
          <a:endParaRPr lang="en-US" sz="2000" b="0" i="0" u="none" strike="noStrike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1.500 Ha</a:t>
          </a:r>
          <a:endParaRPr lang="en-US" sz="20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AAF9069-73F4-4B9D-B44B-50E46677A1C4}" type="parTrans" cxnId="{276A8E07-CEDB-4274-A09D-61DF7D988FCB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1DB6B8D1-0315-4FF0-884B-8A56640A58A9}" type="sibTrans" cxnId="{276A8E07-CEDB-4274-A09D-61DF7D988FCB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5D10DC6F-F6B8-4400-B0F8-287AB570EE2D}">
      <dgm:prSet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Buah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Lainnya</a:t>
          </a:r>
          <a:endParaRPr lang="en-US" sz="2000" b="0" i="0" u="none" strike="noStrike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750 Ha</a:t>
          </a:r>
          <a:endParaRPr lang="en-US" sz="20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5E31F6F-DA91-4DD3-91F1-1BA2B5FA59CE}" type="parTrans" cxnId="{0BD4E17A-131D-4F44-AF38-9E40933B56B1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0D38AFE5-12E9-4691-AA7A-90EFC36E398A}" type="sibTrans" cxnId="{0BD4E17A-131D-4F44-AF38-9E40933B56B1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4C1148CE-9925-43C6-A7FE-87FB4880CD50}">
      <dgm:prSet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Florikultura</a:t>
          </a:r>
          <a:endParaRPr lang="en-US" sz="2000" b="0" i="0" u="none" strike="noStrike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200.000 m</a:t>
          </a:r>
          <a:r>
            <a:rPr lang="en-US" sz="2000" b="0" i="0" u="none" strike="noStrike" baseline="300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endParaRPr lang="en-US" sz="2000" baseline="300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4EEF279-E0E7-4293-9FEB-8EDFC6EB7D2B}" type="parTrans" cxnId="{C1D8E192-0E98-4A56-9A4F-4F3397EAF950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EAAA7373-28D9-4291-8C28-A1FA132905E8}" type="sibTrans" cxnId="{C1D8E192-0E98-4A56-9A4F-4F3397EAF950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2FD60BF6-9643-40F5-844F-BA6B3652CB9B}">
      <dgm:prSet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GAP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Buah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dan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Florikultura</a:t>
          </a:r>
          <a:endParaRPr lang="en-US" sz="2000" b="0" i="0" u="none" strike="noStrike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150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Kelompok</a:t>
          </a:r>
          <a:endParaRPr lang="en-US" sz="20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AC250EE-2C08-48CB-84DB-084D022D042A}" type="parTrans" cxnId="{35FAF39B-F6BF-4F1E-88D1-8189907EFF40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BE93D3E1-B88B-490E-AB36-2F2873ED2AA3}" type="sibTrans" cxnId="{35FAF39B-F6BF-4F1E-88D1-8189907EFF40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2B9A65D7-6840-4028-9B5B-CEE3DF6F9ABA}">
      <dgm:prSet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Buah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di Wilayah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Perbatasan</a:t>
          </a:r>
          <a:endParaRPr lang="en-US" sz="2000" b="0" i="0" u="none" strike="noStrike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500 Ha</a:t>
          </a:r>
          <a:endParaRPr lang="en-US" sz="20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04CAAF4-5821-49A9-8820-38CC95322D98}" type="parTrans" cxnId="{2230166B-FDB2-4078-BDD4-2560655FD280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474210BE-0470-4ED2-9B72-7CD46DFFBD69}" type="sibTrans" cxnId="{2230166B-FDB2-4078-BDD4-2560655FD280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B7A4E1C2-68D8-4D61-868C-DE19B1CF5ECA}">
      <dgm:prSet custT="1"/>
      <dgm:spPr>
        <a:solidFill>
          <a:schemeClr val="accent4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Registrasi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Kebun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Buah</a:t>
          </a:r>
          <a:endParaRPr lang="en-US" sz="2000" b="0" i="0" u="none" strike="noStrike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1.500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kebun</a:t>
          </a:r>
          <a:endParaRPr lang="en-US" sz="20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AA4E7EF-427B-400F-93B6-A52437924FBD}" type="parTrans" cxnId="{BC9F232A-A614-4F7E-B151-8DEFEC8BFF7A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3EA4B65C-E95A-42B6-9F59-2A129F65198D}" type="sibTrans" cxnId="{BC9F232A-A614-4F7E-B151-8DEFEC8BFF7A}">
      <dgm:prSet/>
      <dgm:spPr/>
      <dgm:t>
        <a:bodyPr/>
        <a:lstStyle/>
        <a:p>
          <a:endParaRPr lang="en-US" sz="1800">
            <a:solidFill>
              <a:srgbClr val="7030A0"/>
            </a:solidFill>
            <a:latin typeface="Arial Black" panose="020B0A04020102020204" pitchFamily="34" charset="0"/>
          </a:endParaRPr>
        </a:p>
      </dgm:t>
    </dgm:pt>
    <dgm:pt modelId="{EDE3D1D2-10CA-4937-8343-48AF420BF35B}" type="pres">
      <dgm:prSet presAssocID="{21B7C9CB-80BA-468A-A2B4-7326A35329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2881E-C535-4D75-B55D-12D0B965D9D7}" type="pres">
      <dgm:prSet presAssocID="{25E15AC2-E862-4558-A2AF-17BBFE626A11}" presName="composite" presStyleCnt="0"/>
      <dgm:spPr/>
    </dgm:pt>
    <dgm:pt modelId="{F5402960-83ED-47F8-83CD-BC6822A654F7}" type="pres">
      <dgm:prSet presAssocID="{25E15AC2-E862-4558-A2AF-17BBFE626A11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643A4-7EF2-43D4-98B4-DB66FA34258F}" type="pres">
      <dgm:prSet presAssocID="{25E15AC2-E862-4558-A2AF-17BBFE626A11}" presName="rect2" presStyleLbl="fgImgPlace1" presStyleIdx="0" presStyleCnt="9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7B93EC34-C4CD-4941-B29B-9D222D00C24F}" type="pres">
      <dgm:prSet presAssocID="{BF5D580D-8BF1-4C6B-8A94-880D6E89765A}" presName="sibTrans" presStyleCnt="0"/>
      <dgm:spPr/>
    </dgm:pt>
    <dgm:pt modelId="{2DAA5D12-F42E-469F-9CB7-4703DD6AD766}" type="pres">
      <dgm:prSet presAssocID="{ACC08A1C-27EC-452B-8B34-5FFECCFD57F0}" presName="composite" presStyleCnt="0"/>
      <dgm:spPr/>
    </dgm:pt>
    <dgm:pt modelId="{92AB90DD-9298-4E0F-8C31-7AE648206ACB}" type="pres">
      <dgm:prSet presAssocID="{ACC08A1C-27EC-452B-8B34-5FFECCFD57F0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0285-0BA4-49D2-A5CB-C141AF6BC842}" type="pres">
      <dgm:prSet presAssocID="{ACC08A1C-27EC-452B-8B34-5FFECCFD57F0}" presName="rect2" presStyleLbl="fgImgPlace1" presStyleIdx="1" presStyleCnt="9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3554ED28-6DF8-40EB-B41C-48005E444A85}" type="pres">
      <dgm:prSet presAssocID="{67373AA2-0C85-4A4A-8122-A0A9C68B3297}" presName="sibTrans" presStyleCnt="0"/>
      <dgm:spPr/>
    </dgm:pt>
    <dgm:pt modelId="{265BDB41-543F-405D-A536-EE75D25E8EFE}" type="pres">
      <dgm:prSet presAssocID="{69BEB991-9FB6-4CAB-BB7F-D9DCF65E8B79}" presName="composite" presStyleCnt="0"/>
      <dgm:spPr/>
    </dgm:pt>
    <dgm:pt modelId="{B1DF438B-7674-4E8F-9841-77E2CB606725}" type="pres">
      <dgm:prSet presAssocID="{69BEB991-9FB6-4CAB-BB7F-D9DCF65E8B79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16FD4-038B-4814-A419-49305D5CC6E7}" type="pres">
      <dgm:prSet presAssocID="{69BEB991-9FB6-4CAB-BB7F-D9DCF65E8B79}" presName="rect2" presStyleLbl="fgImgPlace1" presStyleIdx="2" presStyleCnt="9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85BB8390-F478-492F-AE84-9966BB18EFA9}" type="pres">
      <dgm:prSet presAssocID="{FC0A65B8-A9E5-407C-9D7A-CC5A18335A74}" presName="sibTrans" presStyleCnt="0"/>
      <dgm:spPr/>
    </dgm:pt>
    <dgm:pt modelId="{7DA465AC-A545-40C2-8A20-ECF82235FC1F}" type="pres">
      <dgm:prSet presAssocID="{4F50B68C-17C9-4ACF-96A2-1EEA94C3B665}" presName="composite" presStyleCnt="0"/>
      <dgm:spPr/>
    </dgm:pt>
    <dgm:pt modelId="{C6316B42-3C4B-4BA1-B95F-8BCE092AEFD2}" type="pres">
      <dgm:prSet presAssocID="{4F50B68C-17C9-4ACF-96A2-1EEA94C3B665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4076-F87E-4FC9-AC3E-1A1032116CC2}" type="pres">
      <dgm:prSet presAssocID="{4F50B68C-17C9-4ACF-96A2-1EEA94C3B665}" presName="rect2" presStyleLbl="fgImgPlace1" presStyleIdx="3" presStyleCnt="9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71544625-46DB-474E-A51C-3D726C45D1F7}" type="pres">
      <dgm:prSet presAssocID="{1DB6B8D1-0315-4FF0-884B-8A56640A58A9}" presName="sibTrans" presStyleCnt="0"/>
      <dgm:spPr/>
    </dgm:pt>
    <dgm:pt modelId="{00C7849C-F4AC-49C6-A42C-A98A7D798C02}" type="pres">
      <dgm:prSet presAssocID="{5D10DC6F-F6B8-4400-B0F8-287AB570EE2D}" presName="composite" presStyleCnt="0"/>
      <dgm:spPr/>
    </dgm:pt>
    <dgm:pt modelId="{3D23E0DE-2F0F-49F5-87B3-8104D17241C0}" type="pres">
      <dgm:prSet presAssocID="{5D10DC6F-F6B8-4400-B0F8-287AB570EE2D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A35A0-6580-4121-B34E-4D7A29514E6A}" type="pres">
      <dgm:prSet presAssocID="{5D10DC6F-F6B8-4400-B0F8-287AB570EE2D}" presName="rect2" presStyleLbl="fgImgPlace1" presStyleIdx="4" presStyleCnt="9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B29258DF-01EB-42D1-9FF2-B709033D94BB}" type="pres">
      <dgm:prSet presAssocID="{0D38AFE5-12E9-4691-AA7A-90EFC36E398A}" presName="sibTrans" presStyleCnt="0"/>
      <dgm:spPr/>
    </dgm:pt>
    <dgm:pt modelId="{A936CDBE-B4CB-4ECA-84DD-FD8FC7053144}" type="pres">
      <dgm:prSet presAssocID="{2B9A65D7-6840-4028-9B5B-CEE3DF6F9ABA}" presName="composite" presStyleCnt="0"/>
      <dgm:spPr/>
    </dgm:pt>
    <dgm:pt modelId="{2729EE5D-8143-4CE2-8446-2E62AB35F5A2}" type="pres">
      <dgm:prSet presAssocID="{2B9A65D7-6840-4028-9B5B-CEE3DF6F9ABA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F160A-0B07-41E8-AE8C-738E690294E0}" type="pres">
      <dgm:prSet presAssocID="{2B9A65D7-6840-4028-9B5B-CEE3DF6F9ABA}" presName="rect2" presStyleLbl="fgImgPlace1" presStyleIdx="5" presStyleCnt="9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2342EC5F-57AC-461D-A707-D27E50EA2845}" type="pres">
      <dgm:prSet presAssocID="{474210BE-0470-4ED2-9B72-7CD46DFFBD69}" presName="sibTrans" presStyleCnt="0"/>
      <dgm:spPr/>
    </dgm:pt>
    <dgm:pt modelId="{1D0FB1E2-DF1B-457F-9623-81FDB26F11B5}" type="pres">
      <dgm:prSet presAssocID="{4C1148CE-9925-43C6-A7FE-87FB4880CD50}" presName="composite" presStyleCnt="0"/>
      <dgm:spPr/>
    </dgm:pt>
    <dgm:pt modelId="{DF92FF3B-02EC-4849-8EBC-757534A7E9B3}" type="pres">
      <dgm:prSet presAssocID="{4C1148CE-9925-43C6-A7FE-87FB4880CD50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53735-6884-43F1-B8D9-6E9B9980FD79}" type="pres">
      <dgm:prSet presAssocID="{4C1148CE-9925-43C6-A7FE-87FB4880CD50}" presName="rect2" presStyleLbl="fgImgPlace1" presStyleIdx="6" presStyleCnt="9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6B22E710-A33F-4E62-9796-A51186B9E73E}" type="pres">
      <dgm:prSet presAssocID="{EAAA7373-28D9-4291-8C28-A1FA132905E8}" presName="sibTrans" presStyleCnt="0"/>
      <dgm:spPr/>
    </dgm:pt>
    <dgm:pt modelId="{4FF8EE12-4881-492F-A339-96B9CC09DC20}" type="pres">
      <dgm:prSet presAssocID="{2FD60BF6-9643-40F5-844F-BA6B3652CB9B}" presName="composite" presStyleCnt="0"/>
      <dgm:spPr/>
    </dgm:pt>
    <dgm:pt modelId="{EDACBC99-F931-42C9-95F3-C3CD5D982983}" type="pres">
      <dgm:prSet presAssocID="{2FD60BF6-9643-40F5-844F-BA6B3652CB9B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E9A9F-B983-41C0-A544-0165DD83A07F}" type="pres">
      <dgm:prSet presAssocID="{2FD60BF6-9643-40F5-844F-BA6B3652CB9B}" presName="rect2" presStyleLbl="fgImgPlace1" presStyleIdx="7" presStyleCnt="9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A87CD1A9-3CA2-4C59-942F-D03484EDE156}" type="pres">
      <dgm:prSet presAssocID="{BE93D3E1-B88B-490E-AB36-2F2873ED2AA3}" presName="sibTrans" presStyleCnt="0"/>
      <dgm:spPr/>
    </dgm:pt>
    <dgm:pt modelId="{3BC924AA-39E8-4F52-995E-3904555537D1}" type="pres">
      <dgm:prSet presAssocID="{B7A4E1C2-68D8-4D61-868C-DE19B1CF5ECA}" presName="composite" presStyleCnt="0"/>
      <dgm:spPr/>
    </dgm:pt>
    <dgm:pt modelId="{DD66CEC6-58EA-41AF-9541-DEEC55F33FDF}" type="pres">
      <dgm:prSet presAssocID="{B7A4E1C2-68D8-4D61-868C-DE19B1CF5ECA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2C500-7726-4D36-8C9E-6D61A68BAA13}" type="pres">
      <dgm:prSet presAssocID="{B7A4E1C2-68D8-4D61-868C-DE19B1CF5ECA}" presName="rect2" presStyleLbl="fgImgPlace1" presStyleIdx="8" presStyleCnt="9"/>
      <dgm:spPr>
        <a:solidFill>
          <a:schemeClr val="accent4"/>
        </a:solidFill>
      </dgm:spPr>
      <dgm:t>
        <a:bodyPr/>
        <a:lstStyle/>
        <a:p>
          <a:endParaRPr lang="en-US"/>
        </a:p>
      </dgm:t>
    </dgm:pt>
  </dgm:ptLst>
  <dgm:cxnLst>
    <dgm:cxn modelId="{D556A527-E354-4CFF-B3FF-51E5478243FE}" type="presOf" srcId="{25E15AC2-E862-4558-A2AF-17BBFE626A11}" destId="{F5402960-83ED-47F8-83CD-BC6822A654F7}" srcOrd="0" destOrd="0" presId="urn:microsoft.com/office/officeart/2008/layout/PictureStrips"/>
    <dgm:cxn modelId="{1A470596-EA52-44A7-9FD8-CED2E308F71B}" srcId="{21B7C9CB-80BA-468A-A2B4-7326A353295A}" destId="{69BEB991-9FB6-4CAB-BB7F-D9DCF65E8B79}" srcOrd="2" destOrd="0" parTransId="{FB919F05-CCA7-4FB5-AE5B-94ACFCDC4EDB}" sibTransId="{FC0A65B8-A9E5-407C-9D7A-CC5A18335A74}"/>
    <dgm:cxn modelId="{CA8FBF38-7531-450E-BC34-BBBE6FBD2588}" type="presOf" srcId="{2FD60BF6-9643-40F5-844F-BA6B3652CB9B}" destId="{EDACBC99-F931-42C9-95F3-C3CD5D982983}" srcOrd="0" destOrd="0" presId="urn:microsoft.com/office/officeart/2008/layout/PictureStrips"/>
    <dgm:cxn modelId="{00782F5B-BAD1-4776-88C7-CC4B4D3D1D9F}" type="presOf" srcId="{ACC08A1C-27EC-452B-8B34-5FFECCFD57F0}" destId="{92AB90DD-9298-4E0F-8C31-7AE648206ACB}" srcOrd="0" destOrd="0" presId="urn:microsoft.com/office/officeart/2008/layout/PictureStrips"/>
    <dgm:cxn modelId="{276A8E07-CEDB-4274-A09D-61DF7D988FCB}" srcId="{21B7C9CB-80BA-468A-A2B4-7326A353295A}" destId="{4F50B68C-17C9-4ACF-96A2-1EEA94C3B665}" srcOrd="3" destOrd="0" parTransId="{DAAF9069-73F4-4B9D-B44B-50E46677A1C4}" sibTransId="{1DB6B8D1-0315-4FF0-884B-8A56640A58A9}"/>
    <dgm:cxn modelId="{BC9F232A-A614-4F7E-B151-8DEFEC8BFF7A}" srcId="{21B7C9CB-80BA-468A-A2B4-7326A353295A}" destId="{B7A4E1C2-68D8-4D61-868C-DE19B1CF5ECA}" srcOrd="8" destOrd="0" parTransId="{FAA4E7EF-427B-400F-93B6-A52437924FBD}" sibTransId="{3EA4B65C-E95A-42B6-9F59-2A129F65198D}"/>
    <dgm:cxn modelId="{EE10EB69-54C6-4F6A-9A62-E7660CC0F325}" type="presOf" srcId="{4F50B68C-17C9-4ACF-96A2-1EEA94C3B665}" destId="{C6316B42-3C4B-4BA1-B95F-8BCE092AEFD2}" srcOrd="0" destOrd="0" presId="urn:microsoft.com/office/officeart/2008/layout/PictureStrips"/>
    <dgm:cxn modelId="{0BD4E17A-131D-4F44-AF38-9E40933B56B1}" srcId="{21B7C9CB-80BA-468A-A2B4-7326A353295A}" destId="{5D10DC6F-F6B8-4400-B0F8-287AB570EE2D}" srcOrd="4" destOrd="0" parTransId="{35E31F6F-DA91-4DD3-91F1-1BA2B5FA59CE}" sibTransId="{0D38AFE5-12E9-4691-AA7A-90EFC36E398A}"/>
    <dgm:cxn modelId="{3DAF04BF-BE0F-4032-AD2A-AE63B82FFBD6}" type="presOf" srcId="{21B7C9CB-80BA-468A-A2B4-7326A353295A}" destId="{EDE3D1D2-10CA-4937-8343-48AF420BF35B}" srcOrd="0" destOrd="0" presId="urn:microsoft.com/office/officeart/2008/layout/PictureStrips"/>
    <dgm:cxn modelId="{9E858BDD-E5D2-4184-AEDC-886FA9C42866}" type="presOf" srcId="{B7A4E1C2-68D8-4D61-868C-DE19B1CF5ECA}" destId="{DD66CEC6-58EA-41AF-9541-DEEC55F33FDF}" srcOrd="0" destOrd="0" presId="urn:microsoft.com/office/officeart/2008/layout/PictureStrips"/>
    <dgm:cxn modelId="{35FAF39B-F6BF-4F1E-88D1-8189907EFF40}" srcId="{21B7C9CB-80BA-468A-A2B4-7326A353295A}" destId="{2FD60BF6-9643-40F5-844F-BA6B3652CB9B}" srcOrd="7" destOrd="0" parTransId="{3AC250EE-2C08-48CB-84DB-084D022D042A}" sibTransId="{BE93D3E1-B88B-490E-AB36-2F2873ED2AA3}"/>
    <dgm:cxn modelId="{DDC68B69-EAAA-4AFA-AE46-D1F2CDF1E024}" type="presOf" srcId="{2B9A65D7-6840-4028-9B5B-CEE3DF6F9ABA}" destId="{2729EE5D-8143-4CE2-8446-2E62AB35F5A2}" srcOrd="0" destOrd="0" presId="urn:microsoft.com/office/officeart/2008/layout/PictureStrips"/>
    <dgm:cxn modelId="{53A78EB2-12B6-4F48-9091-819EB5C159E7}" type="presOf" srcId="{69BEB991-9FB6-4CAB-BB7F-D9DCF65E8B79}" destId="{B1DF438B-7674-4E8F-9841-77E2CB606725}" srcOrd="0" destOrd="0" presId="urn:microsoft.com/office/officeart/2008/layout/PictureStrips"/>
    <dgm:cxn modelId="{C1D8E192-0E98-4A56-9A4F-4F3397EAF950}" srcId="{21B7C9CB-80BA-468A-A2B4-7326A353295A}" destId="{4C1148CE-9925-43C6-A7FE-87FB4880CD50}" srcOrd="6" destOrd="0" parTransId="{14EEF279-E0E7-4293-9FEB-8EDFC6EB7D2B}" sibTransId="{EAAA7373-28D9-4291-8C28-A1FA132905E8}"/>
    <dgm:cxn modelId="{C3442768-4BE0-4613-9508-6773605ECCAE}" srcId="{21B7C9CB-80BA-468A-A2B4-7326A353295A}" destId="{ACC08A1C-27EC-452B-8B34-5FFECCFD57F0}" srcOrd="1" destOrd="0" parTransId="{99FB85FB-2335-43BC-97B2-2541101C2FAF}" sibTransId="{67373AA2-0C85-4A4A-8122-A0A9C68B3297}"/>
    <dgm:cxn modelId="{E41DD7EB-5C35-449E-BA73-0B6CEBE2BC19}" type="presOf" srcId="{4C1148CE-9925-43C6-A7FE-87FB4880CD50}" destId="{DF92FF3B-02EC-4849-8EBC-757534A7E9B3}" srcOrd="0" destOrd="0" presId="urn:microsoft.com/office/officeart/2008/layout/PictureStrips"/>
    <dgm:cxn modelId="{49CF0FB3-7DC0-4B9A-BAD6-740B76EF4203}" type="presOf" srcId="{5D10DC6F-F6B8-4400-B0F8-287AB570EE2D}" destId="{3D23E0DE-2F0F-49F5-87B3-8104D17241C0}" srcOrd="0" destOrd="0" presId="urn:microsoft.com/office/officeart/2008/layout/PictureStrips"/>
    <dgm:cxn modelId="{2230166B-FDB2-4078-BDD4-2560655FD280}" srcId="{21B7C9CB-80BA-468A-A2B4-7326A353295A}" destId="{2B9A65D7-6840-4028-9B5B-CEE3DF6F9ABA}" srcOrd="5" destOrd="0" parTransId="{604CAAF4-5821-49A9-8820-38CC95322D98}" sibTransId="{474210BE-0470-4ED2-9B72-7CD46DFFBD69}"/>
    <dgm:cxn modelId="{66F4F9DF-BC84-4297-9430-105441F37176}" srcId="{21B7C9CB-80BA-468A-A2B4-7326A353295A}" destId="{25E15AC2-E862-4558-A2AF-17BBFE626A11}" srcOrd="0" destOrd="0" parTransId="{AE034A22-892E-4431-9F7C-D0C079CF412C}" sibTransId="{BF5D580D-8BF1-4C6B-8A94-880D6E89765A}"/>
    <dgm:cxn modelId="{BE0ACA63-EAAA-4B40-A158-D0AA2C7F8793}" type="presParOf" srcId="{EDE3D1D2-10CA-4937-8343-48AF420BF35B}" destId="{60B2881E-C535-4D75-B55D-12D0B965D9D7}" srcOrd="0" destOrd="0" presId="urn:microsoft.com/office/officeart/2008/layout/PictureStrips"/>
    <dgm:cxn modelId="{F39E229A-C832-4EA0-BD65-3E17AA523116}" type="presParOf" srcId="{60B2881E-C535-4D75-B55D-12D0B965D9D7}" destId="{F5402960-83ED-47F8-83CD-BC6822A654F7}" srcOrd="0" destOrd="0" presId="urn:microsoft.com/office/officeart/2008/layout/PictureStrips"/>
    <dgm:cxn modelId="{5AB52A28-57A9-4B49-AE71-D86AC599DA04}" type="presParOf" srcId="{60B2881E-C535-4D75-B55D-12D0B965D9D7}" destId="{454643A4-7EF2-43D4-98B4-DB66FA34258F}" srcOrd="1" destOrd="0" presId="urn:microsoft.com/office/officeart/2008/layout/PictureStrips"/>
    <dgm:cxn modelId="{7A61D8FC-7862-4D6D-A781-CBADE3531B5E}" type="presParOf" srcId="{EDE3D1D2-10CA-4937-8343-48AF420BF35B}" destId="{7B93EC34-C4CD-4941-B29B-9D222D00C24F}" srcOrd="1" destOrd="0" presId="urn:microsoft.com/office/officeart/2008/layout/PictureStrips"/>
    <dgm:cxn modelId="{758FEB4D-215D-47A5-BD97-D5072E6543EA}" type="presParOf" srcId="{EDE3D1D2-10CA-4937-8343-48AF420BF35B}" destId="{2DAA5D12-F42E-469F-9CB7-4703DD6AD766}" srcOrd="2" destOrd="0" presId="urn:microsoft.com/office/officeart/2008/layout/PictureStrips"/>
    <dgm:cxn modelId="{6112086D-9C75-4DB7-BF7E-52B8E8EA2B0C}" type="presParOf" srcId="{2DAA5D12-F42E-469F-9CB7-4703DD6AD766}" destId="{92AB90DD-9298-4E0F-8C31-7AE648206ACB}" srcOrd="0" destOrd="0" presId="urn:microsoft.com/office/officeart/2008/layout/PictureStrips"/>
    <dgm:cxn modelId="{2D8F64D1-7FF0-456C-9F9F-64E5BB55E2B4}" type="presParOf" srcId="{2DAA5D12-F42E-469F-9CB7-4703DD6AD766}" destId="{56D30285-0BA4-49D2-A5CB-C141AF6BC842}" srcOrd="1" destOrd="0" presId="urn:microsoft.com/office/officeart/2008/layout/PictureStrips"/>
    <dgm:cxn modelId="{67253F3C-9DF3-4A86-8D5B-E86AA4A5E930}" type="presParOf" srcId="{EDE3D1D2-10CA-4937-8343-48AF420BF35B}" destId="{3554ED28-6DF8-40EB-B41C-48005E444A85}" srcOrd="3" destOrd="0" presId="urn:microsoft.com/office/officeart/2008/layout/PictureStrips"/>
    <dgm:cxn modelId="{4CF6A427-C655-4FE8-967C-00C4BCC8DD76}" type="presParOf" srcId="{EDE3D1D2-10CA-4937-8343-48AF420BF35B}" destId="{265BDB41-543F-405D-A536-EE75D25E8EFE}" srcOrd="4" destOrd="0" presId="urn:microsoft.com/office/officeart/2008/layout/PictureStrips"/>
    <dgm:cxn modelId="{0407973D-0484-4A73-A09B-7452F61EEC23}" type="presParOf" srcId="{265BDB41-543F-405D-A536-EE75D25E8EFE}" destId="{B1DF438B-7674-4E8F-9841-77E2CB606725}" srcOrd="0" destOrd="0" presId="urn:microsoft.com/office/officeart/2008/layout/PictureStrips"/>
    <dgm:cxn modelId="{65388C4F-2F7A-4794-8C24-294AC9BEF2EC}" type="presParOf" srcId="{265BDB41-543F-405D-A536-EE75D25E8EFE}" destId="{A7F16FD4-038B-4814-A419-49305D5CC6E7}" srcOrd="1" destOrd="0" presId="urn:microsoft.com/office/officeart/2008/layout/PictureStrips"/>
    <dgm:cxn modelId="{02A48D97-09A3-4FD4-B5C5-2C41CB7BBDE5}" type="presParOf" srcId="{EDE3D1D2-10CA-4937-8343-48AF420BF35B}" destId="{85BB8390-F478-492F-AE84-9966BB18EFA9}" srcOrd="5" destOrd="0" presId="urn:microsoft.com/office/officeart/2008/layout/PictureStrips"/>
    <dgm:cxn modelId="{EDC31589-8D45-4E05-8113-AE4B5999EA51}" type="presParOf" srcId="{EDE3D1D2-10CA-4937-8343-48AF420BF35B}" destId="{7DA465AC-A545-40C2-8A20-ECF82235FC1F}" srcOrd="6" destOrd="0" presId="urn:microsoft.com/office/officeart/2008/layout/PictureStrips"/>
    <dgm:cxn modelId="{D5650F8E-4B47-4D13-8C25-47422BD8CD8B}" type="presParOf" srcId="{7DA465AC-A545-40C2-8A20-ECF82235FC1F}" destId="{C6316B42-3C4B-4BA1-B95F-8BCE092AEFD2}" srcOrd="0" destOrd="0" presId="urn:microsoft.com/office/officeart/2008/layout/PictureStrips"/>
    <dgm:cxn modelId="{AAF81A14-F2B0-4ECE-BD59-D8E59DC82452}" type="presParOf" srcId="{7DA465AC-A545-40C2-8A20-ECF82235FC1F}" destId="{D3F54076-F87E-4FC9-AC3E-1A1032116CC2}" srcOrd="1" destOrd="0" presId="urn:microsoft.com/office/officeart/2008/layout/PictureStrips"/>
    <dgm:cxn modelId="{1899F135-F2D3-4660-B408-31B3F190D7E7}" type="presParOf" srcId="{EDE3D1D2-10CA-4937-8343-48AF420BF35B}" destId="{71544625-46DB-474E-A51C-3D726C45D1F7}" srcOrd="7" destOrd="0" presId="urn:microsoft.com/office/officeart/2008/layout/PictureStrips"/>
    <dgm:cxn modelId="{F91DE733-EDFD-4D59-81F9-612982BAA201}" type="presParOf" srcId="{EDE3D1D2-10CA-4937-8343-48AF420BF35B}" destId="{00C7849C-F4AC-49C6-A42C-A98A7D798C02}" srcOrd="8" destOrd="0" presId="urn:microsoft.com/office/officeart/2008/layout/PictureStrips"/>
    <dgm:cxn modelId="{003BE63C-F2B0-420C-B614-F7510029768A}" type="presParOf" srcId="{00C7849C-F4AC-49C6-A42C-A98A7D798C02}" destId="{3D23E0DE-2F0F-49F5-87B3-8104D17241C0}" srcOrd="0" destOrd="0" presId="urn:microsoft.com/office/officeart/2008/layout/PictureStrips"/>
    <dgm:cxn modelId="{179F3D2C-33FF-45F4-BE93-11CEAA89F076}" type="presParOf" srcId="{00C7849C-F4AC-49C6-A42C-A98A7D798C02}" destId="{C63A35A0-6580-4121-B34E-4D7A29514E6A}" srcOrd="1" destOrd="0" presId="urn:microsoft.com/office/officeart/2008/layout/PictureStrips"/>
    <dgm:cxn modelId="{C3231FA2-B112-40BE-8483-B8455DFC3A4E}" type="presParOf" srcId="{EDE3D1D2-10CA-4937-8343-48AF420BF35B}" destId="{B29258DF-01EB-42D1-9FF2-B709033D94BB}" srcOrd="9" destOrd="0" presId="urn:microsoft.com/office/officeart/2008/layout/PictureStrips"/>
    <dgm:cxn modelId="{6AB6A093-5970-4FC5-A8A1-73282DBE2B7F}" type="presParOf" srcId="{EDE3D1D2-10CA-4937-8343-48AF420BF35B}" destId="{A936CDBE-B4CB-4ECA-84DD-FD8FC7053144}" srcOrd="10" destOrd="0" presId="urn:microsoft.com/office/officeart/2008/layout/PictureStrips"/>
    <dgm:cxn modelId="{0BCA5202-83C5-4210-AC03-58C8195DDB00}" type="presParOf" srcId="{A936CDBE-B4CB-4ECA-84DD-FD8FC7053144}" destId="{2729EE5D-8143-4CE2-8446-2E62AB35F5A2}" srcOrd="0" destOrd="0" presId="urn:microsoft.com/office/officeart/2008/layout/PictureStrips"/>
    <dgm:cxn modelId="{245036D3-43FF-4044-9D4C-4B2315A64383}" type="presParOf" srcId="{A936CDBE-B4CB-4ECA-84DD-FD8FC7053144}" destId="{2C0F160A-0B07-41E8-AE8C-738E690294E0}" srcOrd="1" destOrd="0" presId="urn:microsoft.com/office/officeart/2008/layout/PictureStrips"/>
    <dgm:cxn modelId="{A4F69A1E-95AA-4DA7-A4B8-5A28E5E15032}" type="presParOf" srcId="{EDE3D1D2-10CA-4937-8343-48AF420BF35B}" destId="{2342EC5F-57AC-461D-A707-D27E50EA2845}" srcOrd="11" destOrd="0" presId="urn:microsoft.com/office/officeart/2008/layout/PictureStrips"/>
    <dgm:cxn modelId="{0ECFB72A-0F8D-4F06-9461-D17E848D185D}" type="presParOf" srcId="{EDE3D1D2-10CA-4937-8343-48AF420BF35B}" destId="{1D0FB1E2-DF1B-457F-9623-81FDB26F11B5}" srcOrd="12" destOrd="0" presId="urn:microsoft.com/office/officeart/2008/layout/PictureStrips"/>
    <dgm:cxn modelId="{EA74B202-37DE-4E07-AEB7-D72DE0CBDD70}" type="presParOf" srcId="{1D0FB1E2-DF1B-457F-9623-81FDB26F11B5}" destId="{DF92FF3B-02EC-4849-8EBC-757534A7E9B3}" srcOrd="0" destOrd="0" presId="urn:microsoft.com/office/officeart/2008/layout/PictureStrips"/>
    <dgm:cxn modelId="{EF138507-D831-4E6B-AC32-1BBE711401FB}" type="presParOf" srcId="{1D0FB1E2-DF1B-457F-9623-81FDB26F11B5}" destId="{47E53735-6884-43F1-B8D9-6E9B9980FD79}" srcOrd="1" destOrd="0" presId="urn:microsoft.com/office/officeart/2008/layout/PictureStrips"/>
    <dgm:cxn modelId="{D54274D2-0603-40A8-A5B1-B42F2E08CB59}" type="presParOf" srcId="{EDE3D1D2-10CA-4937-8343-48AF420BF35B}" destId="{6B22E710-A33F-4E62-9796-A51186B9E73E}" srcOrd="13" destOrd="0" presId="urn:microsoft.com/office/officeart/2008/layout/PictureStrips"/>
    <dgm:cxn modelId="{7BA16FFC-208B-4A88-BA5E-0424CF836081}" type="presParOf" srcId="{EDE3D1D2-10CA-4937-8343-48AF420BF35B}" destId="{4FF8EE12-4881-492F-A339-96B9CC09DC20}" srcOrd="14" destOrd="0" presId="urn:microsoft.com/office/officeart/2008/layout/PictureStrips"/>
    <dgm:cxn modelId="{076CABE0-1E01-4F76-820F-4EB5E93FA46C}" type="presParOf" srcId="{4FF8EE12-4881-492F-A339-96B9CC09DC20}" destId="{EDACBC99-F931-42C9-95F3-C3CD5D982983}" srcOrd="0" destOrd="0" presId="urn:microsoft.com/office/officeart/2008/layout/PictureStrips"/>
    <dgm:cxn modelId="{FDC1BA5B-A822-41E8-8F16-AF76E705065B}" type="presParOf" srcId="{4FF8EE12-4881-492F-A339-96B9CC09DC20}" destId="{D74E9A9F-B983-41C0-A544-0165DD83A07F}" srcOrd="1" destOrd="0" presId="urn:microsoft.com/office/officeart/2008/layout/PictureStrips"/>
    <dgm:cxn modelId="{079D3A52-D244-4D50-8316-CE5D37B26E74}" type="presParOf" srcId="{EDE3D1D2-10CA-4937-8343-48AF420BF35B}" destId="{A87CD1A9-3CA2-4C59-942F-D03484EDE156}" srcOrd="15" destOrd="0" presId="urn:microsoft.com/office/officeart/2008/layout/PictureStrips"/>
    <dgm:cxn modelId="{83C0D00B-7FFC-46C8-A933-E9B423B30C8E}" type="presParOf" srcId="{EDE3D1D2-10CA-4937-8343-48AF420BF35B}" destId="{3BC924AA-39E8-4F52-995E-3904555537D1}" srcOrd="16" destOrd="0" presId="urn:microsoft.com/office/officeart/2008/layout/PictureStrips"/>
    <dgm:cxn modelId="{217E9C20-F034-43A2-B24E-B03859EF65B9}" type="presParOf" srcId="{3BC924AA-39E8-4F52-995E-3904555537D1}" destId="{DD66CEC6-58EA-41AF-9541-DEEC55F33FDF}" srcOrd="0" destOrd="0" presId="urn:microsoft.com/office/officeart/2008/layout/PictureStrips"/>
    <dgm:cxn modelId="{E7524EFF-8ED3-4CEB-8DF2-2C34D1742254}" type="presParOf" srcId="{3BC924AA-39E8-4F52-995E-3904555537D1}" destId="{3C42C500-7726-4D36-8C9E-6D61A68BAA1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B7C9CB-80BA-468A-A2B4-7326A353295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E15AC2-E862-4558-A2AF-17BBFE626A11}">
      <dgm:prSet phldrT="[Text]" custT="1"/>
      <dgm:spPr>
        <a:solidFill>
          <a:srgbClr val="FFFFCC">
            <a:alpha val="40000"/>
          </a:srgb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Benih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Bawang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Merah</a:t>
          </a:r>
          <a:endParaRPr lang="en-US" sz="2000" b="0" i="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500.000 Kg</a:t>
          </a:r>
          <a:endParaRPr lang="en-US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E034A22-892E-4431-9F7C-D0C079CF412C}" type="parTrans" cxnId="{66F4F9DF-BC84-4297-9430-105441F37176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BF5D580D-8BF1-4C6B-8A94-880D6E89765A}" type="sibTrans" cxnId="{66F4F9DF-BC84-4297-9430-105441F37176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ACC08A1C-27EC-452B-8B34-5FFECCFD57F0}">
      <dgm:prSet phldrT="[Text]" custT="1"/>
      <dgm:spPr>
        <a:solidFill>
          <a:srgbClr val="FFFFCC">
            <a:alpha val="40000"/>
          </a:srgbClr>
        </a:solidFill>
      </dgm:spPr>
      <dgm:t>
        <a:bodyPr/>
        <a:lstStyle/>
        <a:p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Benih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Sayuran</a:t>
          </a:r>
          <a:r>
            <a:rPr lang="en-US" sz="2000" b="0" i="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b="0" i="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Lainnya</a:t>
          </a:r>
          <a:endParaRPr lang="en-US" sz="2000" b="0" i="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b="0" i="0" u="none" strike="noStrike" dirty="0" smtClean="0">
              <a:solidFill>
                <a:srgbClr val="FF0000"/>
              </a:solidFill>
              <a:effectLst/>
              <a:latin typeface="Century Gothic" panose="020B0502020202020204" pitchFamily="34" charset="0"/>
            </a:rPr>
            <a:t>500.000 Kg</a:t>
          </a:r>
          <a:endParaRPr lang="en-US" sz="2000" dirty="0">
            <a:solidFill>
              <a:srgbClr val="FF0000"/>
            </a:solidFill>
            <a:latin typeface="Century Gothic" panose="020B0502020202020204" pitchFamily="34" charset="0"/>
          </a:endParaRPr>
        </a:p>
      </dgm:t>
    </dgm:pt>
    <dgm:pt modelId="{99FB85FB-2335-43BC-97B2-2541101C2FAF}" type="parTrans" cxnId="{C3442768-4BE0-4613-9508-6773605ECCAE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67373AA2-0C85-4A4A-8122-A0A9C68B3297}" type="sibTrans" cxnId="{C3442768-4BE0-4613-9508-6773605ECCAE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69BEB991-9FB6-4CAB-BB7F-D9DCF65E8B79}">
      <dgm:prSet phldrT="[Text]" custT="1"/>
      <dgm:spPr>
        <a:solidFill>
          <a:srgbClr val="FFFFCC">
            <a:alpha val="40000"/>
          </a:srgbClr>
        </a:solidFill>
      </dgm:spPr>
      <dgm:t>
        <a:bodyPr/>
        <a:lstStyle/>
        <a:p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Benih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Cabai</a:t>
          </a:r>
          <a:endParaRPr lang="en-US" sz="200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400.000 </a:t>
          </a:r>
          <a:r>
            <a:rPr lang="en-US" sz="20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Batang</a:t>
          </a:r>
          <a:endParaRPr lang="en-US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B919F05-CCA7-4FB5-AE5B-94ACFCDC4EDB}" type="parTrans" cxnId="{1A470596-EA52-44A7-9FD8-CED2E308F71B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FC0A65B8-A9E5-407C-9D7A-CC5A18335A74}" type="sibTrans" cxnId="{1A470596-EA52-44A7-9FD8-CED2E308F71B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4F50B68C-17C9-4ACF-96A2-1EEA94C3B665}">
      <dgm:prSet custT="1"/>
      <dgm:spPr>
        <a:solidFill>
          <a:srgbClr val="FFFFCC">
            <a:alpha val="40000"/>
          </a:srgbClr>
        </a:solidFill>
      </dgm:spPr>
      <dgm:t>
        <a:bodyPr/>
        <a:lstStyle/>
        <a:p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Benih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Jeruk</a:t>
          </a:r>
          <a:endParaRPr lang="en-US" sz="200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500.000 </a:t>
          </a:r>
          <a:r>
            <a:rPr lang="en-US" sz="20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Batang</a:t>
          </a:r>
          <a:endParaRPr lang="en-US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AAF9069-73F4-4B9D-B44B-50E46677A1C4}" type="parTrans" cxnId="{276A8E07-CEDB-4274-A09D-61DF7D988FCB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1DB6B8D1-0315-4FF0-884B-8A56640A58A9}" type="sibTrans" cxnId="{276A8E07-CEDB-4274-A09D-61DF7D988FCB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5D10DC6F-F6B8-4400-B0F8-287AB570EE2D}">
      <dgm:prSet custT="1"/>
      <dgm:spPr>
        <a:solidFill>
          <a:srgbClr val="FFFFCC">
            <a:alpha val="40000"/>
          </a:srgbClr>
        </a:solidFill>
      </dgm:spPr>
      <dgm:t>
        <a:bodyPr/>
        <a:lstStyle/>
        <a:p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Benih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Buah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Lainnya</a:t>
          </a:r>
          <a:endParaRPr lang="en-US" sz="200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500.000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Batang</a:t>
          </a:r>
          <a:endParaRPr lang="en-US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5E31F6F-DA91-4DD3-91F1-1BA2B5FA59CE}" type="parTrans" cxnId="{0BD4E17A-131D-4F44-AF38-9E40933B56B1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0D38AFE5-12E9-4691-AA7A-90EFC36E398A}" type="sibTrans" cxnId="{0BD4E17A-131D-4F44-AF38-9E40933B56B1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4C1148CE-9925-43C6-A7FE-87FB4880CD50}">
      <dgm:prSet custT="1"/>
      <dgm:spPr>
        <a:solidFill>
          <a:srgbClr val="FFFFCC">
            <a:alpha val="40000"/>
          </a:srgbClr>
        </a:solidFill>
      </dgm:spPr>
      <dgm:t>
        <a:bodyPr/>
        <a:lstStyle/>
        <a:p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Sarana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Prasarana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Benih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Hortikultura</a:t>
          </a:r>
          <a:endParaRPr lang="en-US" sz="200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35 Unit </a:t>
          </a:r>
        </a:p>
      </dgm:t>
    </dgm:pt>
    <dgm:pt modelId="{14EEF279-E0E7-4293-9FEB-8EDFC6EB7D2B}" type="parTrans" cxnId="{C1D8E192-0E98-4A56-9A4F-4F3397EAF950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EAAA7373-28D9-4291-8C28-A1FA132905E8}" type="sibTrans" cxnId="{C1D8E192-0E98-4A56-9A4F-4F3397EAF950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2B9A65D7-6840-4028-9B5B-CEE3DF6F9ABA}">
      <dgm:prSet custT="1"/>
      <dgm:spPr>
        <a:solidFill>
          <a:srgbClr val="FFFFCC">
            <a:alpha val="40000"/>
          </a:srgbClr>
        </a:solidFill>
      </dgm:spPr>
      <dgm:t>
        <a:bodyPr/>
        <a:lstStyle/>
        <a:p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Sertifikasi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Benih</a:t>
          </a:r>
          <a:r>
            <a:rPr lang="en-US" sz="2000" u="none" strike="noStrike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en-US" sz="2000" u="none" strike="noStrike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Hortikultura</a:t>
          </a:r>
          <a:endParaRPr lang="en-US" sz="2000" u="none" strike="noStrike" dirty="0" smtClean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3.000 Unit</a:t>
          </a:r>
          <a:endParaRPr lang="en-US" sz="2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04CAAF4-5821-49A9-8820-38CC95322D98}" type="parTrans" cxnId="{2230166B-FDB2-4078-BDD4-2560655FD280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474210BE-0470-4ED2-9B72-7CD46DFFBD69}" type="sibTrans" cxnId="{2230166B-FDB2-4078-BDD4-2560655FD280}">
      <dgm:prSet/>
      <dgm:spPr/>
      <dgm:t>
        <a:bodyPr/>
        <a:lstStyle/>
        <a:p>
          <a:endParaRPr lang="en-US" sz="180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EDE3D1D2-10CA-4937-8343-48AF420BF35B}" type="pres">
      <dgm:prSet presAssocID="{21B7C9CB-80BA-468A-A2B4-7326A35329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2881E-C535-4D75-B55D-12D0B965D9D7}" type="pres">
      <dgm:prSet presAssocID="{25E15AC2-E862-4558-A2AF-17BBFE626A11}" presName="composite" presStyleCnt="0"/>
      <dgm:spPr/>
    </dgm:pt>
    <dgm:pt modelId="{F5402960-83ED-47F8-83CD-BC6822A654F7}" type="pres">
      <dgm:prSet presAssocID="{25E15AC2-E862-4558-A2AF-17BBFE626A11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643A4-7EF2-43D4-98B4-DB66FA34258F}" type="pres">
      <dgm:prSet presAssocID="{25E15AC2-E862-4558-A2AF-17BBFE626A11}" presName="rect2" presStyleLbl="fgImgPlace1" presStyleIdx="0" presStyleCnt="7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7B93EC34-C4CD-4941-B29B-9D222D00C24F}" type="pres">
      <dgm:prSet presAssocID="{BF5D580D-8BF1-4C6B-8A94-880D6E89765A}" presName="sibTrans" presStyleCnt="0"/>
      <dgm:spPr/>
    </dgm:pt>
    <dgm:pt modelId="{2DAA5D12-F42E-469F-9CB7-4703DD6AD766}" type="pres">
      <dgm:prSet presAssocID="{ACC08A1C-27EC-452B-8B34-5FFECCFD57F0}" presName="composite" presStyleCnt="0"/>
      <dgm:spPr/>
    </dgm:pt>
    <dgm:pt modelId="{92AB90DD-9298-4E0F-8C31-7AE648206ACB}" type="pres">
      <dgm:prSet presAssocID="{ACC08A1C-27EC-452B-8B34-5FFECCFD57F0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0285-0BA4-49D2-A5CB-C141AF6BC842}" type="pres">
      <dgm:prSet presAssocID="{ACC08A1C-27EC-452B-8B34-5FFECCFD57F0}" presName="rect2" presStyleLbl="fgImgPlace1" presStyleIdx="1" presStyleCnt="7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3554ED28-6DF8-40EB-B41C-48005E444A85}" type="pres">
      <dgm:prSet presAssocID="{67373AA2-0C85-4A4A-8122-A0A9C68B3297}" presName="sibTrans" presStyleCnt="0"/>
      <dgm:spPr/>
    </dgm:pt>
    <dgm:pt modelId="{265BDB41-543F-405D-A536-EE75D25E8EFE}" type="pres">
      <dgm:prSet presAssocID="{69BEB991-9FB6-4CAB-BB7F-D9DCF65E8B79}" presName="composite" presStyleCnt="0"/>
      <dgm:spPr/>
    </dgm:pt>
    <dgm:pt modelId="{B1DF438B-7674-4E8F-9841-77E2CB606725}" type="pres">
      <dgm:prSet presAssocID="{69BEB991-9FB6-4CAB-BB7F-D9DCF65E8B79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16FD4-038B-4814-A419-49305D5CC6E7}" type="pres">
      <dgm:prSet presAssocID="{69BEB991-9FB6-4CAB-BB7F-D9DCF65E8B79}" presName="rect2" presStyleLbl="fgImgPlace1" presStyleIdx="2" presStyleCnt="7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85BB8390-F478-492F-AE84-9966BB18EFA9}" type="pres">
      <dgm:prSet presAssocID="{FC0A65B8-A9E5-407C-9D7A-CC5A18335A74}" presName="sibTrans" presStyleCnt="0"/>
      <dgm:spPr/>
    </dgm:pt>
    <dgm:pt modelId="{7DA465AC-A545-40C2-8A20-ECF82235FC1F}" type="pres">
      <dgm:prSet presAssocID="{4F50B68C-17C9-4ACF-96A2-1EEA94C3B665}" presName="composite" presStyleCnt="0"/>
      <dgm:spPr/>
    </dgm:pt>
    <dgm:pt modelId="{C6316B42-3C4B-4BA1-B95F-8BCE092AEFD2}" type="pres">
      <dgm:prSet presAssocID="{4F50B68C-17C9-4ACF-96A2-1EEA94C3B665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4076-F87E-4FC9-AC3E-1A1032116CC2}" type="pres">
      <dgm:prSet presAssocID="{4F50B68C-17C9-4ACF-96A2-1EEA94C3B665}" presName="rect2" presStyleLbl="fgImgPlace1" presStyleIdx="3" presStyleCnt="7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71544625-46DB-474E-A51C-3D726C45D1F7}" type="pres">
      <dgm:prSet presAssocID="{1DB6B8D1-0315-4FF0-884B-8A56640A58A9}" presName="sibTrans" presStyleCnt="0"/>
      <dgm:spPr/>
    </dgm:pt>
    <dgm:pt modelId="{00C7849C-F4AC-49C6-A42C-A98A7D798C02}" type="pres">
      <dgm:prSet presAssocID="{5D10DC6F-F6B8-4400-B0F8-287AB570EE2D}" presName="composite" presStyleCnt="0"/>
      <dgm:spPr/>
    </dgm:pt>
    <dgm:pt modelId="{3D23E0DE-2F0F-49F5-87B3-8104D17241C0}" type="pres">
      <dgm:prSet presAssocID="{5D10DC6F-F6B8-4400-B0F8-287AB570EE2D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A35A0-6580-4121-B34E-4D7A29514E6A}" type="pres">
      <dgm:prSet presAssocID="{5D10DC6F-F6B8-4400-B0F8-287AB570EE2D}" presName="rect2" presStyleLbl="fgImgPlace1" presStyleIdx="4" presStyleCnt="7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B29258DF-01EB-42D1-9FF2-B709033D94BB}" type="pres">
      <dgm:prSet presAssocID="{0D38AFE5-12E9-4691-AA7A-90EFC36E398A}" presName="sibTrans" presStyleCnt="0"/>
      <dgm:spPr/>
    </dgm:pt>
    <dgm:pt modelId="{A936CDBE-B4CB-4ECA-84DD-FD8FC7053144}" type="pres">
      <dgm:prSet presAssocID="{2B9A65D7-6840-4028-9B5B-CEE3DF6F9ABA}" presName="composite" presStyleCnt="0"/>
      <dgm:spPr/>
    </dgm:pt>
    <dgm:pt modelId="{2729EE5D-8143-4CE2-8446-2E62AB35F5A2}" type="pres">
      <dgm:prSet presAssocID="{2B9A65D7-6840-4028-9B5B-CEE3DF6F9ABA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F160A-0B07-41E8-AE8C-738E690294E0}" type="pres">
      <dgm:prSet presAssocID="{2B9A65D7-6840-4028-9B5B-CEE3DF6F9ABA}" presName="rect2" presStyleLbl="fgImgPlace1" presStyleIdx="5" presStyleCnt="7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2342EC5F-57AC-461D-A707-D27E50EA2845}" type="pres">
      <dgm:prSet presAssocID="{474210BE-0470-4ED2-9B72-7CD46DFFBD69}" presName="sibTrans" presStyleCnt="0"/>
      <dgm:spPr/>
    </dgm:pt>
    <dgm:pt modelId="{1D0FB1E2-DF1B-457F-9623-81FDB26F11B5}" type="pres">
      <dgm:prSet presAssocID="{4C1148CE-9925-43C6-A7FE-87FB4880CD50}" presName="composite" presStyleCnt="0"/>
      <dgm:spPr/>
    </dgm:pt>
    <dgm:pt modelId="{DF92FF3B-02EC-4849-8EBC-757534A7E9B3}" type="pres">
      <dgm:prSet presAssocID="{4C1148CE-9925-43C6-A7FE-87FB4880CD50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53735-6884-43F1-B8D9-6E9B9980FD79}" type="pres">
      <dgm:prSet presAssocID="{4C1148CE-9925-43C6-A7FE-87FB4880CD50}" presName="rect2" presStyleLbl="fgImgPlace1" presStyleIdx="6" presStyleCnt="7"/>
      <dgm:spPr>
        <a:solidFill>
          <a:srgbClr val="FFFF00"/>
        </a:solidFill>
      </dgm:spPr>
      <dgm:t>
        <a:bodyPr/>
        <a:lstStyle/>
        <a:p>
          <a:endParaRPr lang="en-US"/>
        </a:p>
      </dgm:t>
    </dgm:pt>
  </dgm:ptLst>
  <dgm:cxnLst>
    <dgm:cxn modelId="{C3442768-4BE0-4613-9508-6773605ECCAE}" srcId="{21B7C9CB-80BA-468A-A2B4-7326A353295A}" destId="{ACC08A1C-27EC-452B-8B34-5FFECCFD57F0}" srcOrd="1" destOrd="0" parTransId="{99FB85FB-2335-43BC-97B2-2541101C2FAF}" sibTransId="{67373AA2-0C85-4A4A-8122-A0A9C68B3297}"/>
    <dgm:cxn modelId="{48C23C04-A338-4092-BB70-ADFB0EB51749}" type="presOf" srcId="{5D10DC6F-F6B8-4400-B0F8-287AB570EE2D}" destId="{3D23E0DE-2F0F-49F5-87B3-8104D17241C0}" srcOrd="0" destOrd="0" presId="urn:microsoft.com/office/officeart/2008/layout/PictureStrips"/>
    <dgm:cxn modelId="{20C0C651-00EA-4446-BA57-DFDD3B1635CF}" type="presOf" srcId="{ACC08A1C-27EC-452B-8B34-5FFECCFD57F0}" destId="{92AB90DD-9298-4E0F-8C31-7AE648206ACB}" srcOrd="0" destOrd="0" presId="urn:microsoft.com/office/officeart/2008/layout/PictureStrips"/>
    <dgm:cxn modelId="{66F4F9DF-BC84-4297-9430-105441F37176}" srcId="{21B7C9CB-80BA-468A-A2B4-7326A353295A}" destId="{25E15AC2-E862-4558-A2AF-17BBFE626A11}" srcOrd="0" destOrd="0" parTransId="{AE034A22-892E-4431-9F7C-D0C079CF412C}" sibTransId="{BF5D580D-8BF1-4C6B-8A94-880D6E89765A}"/>
    <dgm:cxn modelId="{1A470596-EA52-44A7-9FD8-CED2E308F71B}" srcId="{21B7C9CB-80BA-468A-A2B4-7326A353295A}" destId="{69BEB991-9FB6-4CAB-BB7F-D9DCF65E8B79}" srcOrd="2" destOrd="0" parTransId="{FB919F05-CCA7-4FB5-AE5B-94ACFCDC4EDB}" sibTransId="{FC0A65B8-A9E5-407C-9D7A-CC5A18335A74}"/>
    <dgm:cxn modelId="{A03948D4-B0D0-4C0E-9D84-370EAF670417}" type="presOf" srcId="{2B9A65D7-6840-4028-9B5B-CEE3DF6F9ABA}" destId="{2729EE5D-8143-4CE2-8446-2E62AB35F5A2}" srcOrd="0" destOrd="0" presId="urn:microsoft.com/office/officeart/2008/layout/PictureStrips"/>
    <dgm:cxn modelId="{0BD4E17A-131D-4F44-AF38-9E40933B56B1}" srcId="{21B7C9CB-80BA-468A-A2B4-7326A353295A}" destId="{5D10DC6F-F6B8-4400-B0F8-287AB570EE2D}" srcOrd="4" destOrd="0" parTransId="{35E31F6F-DA91-4DD3-91F1-1BA2B5FA59CE}" sibTransId="{0D38AFE5-12E9-4691-AA7A-90EFC36E398A}"/>
    <dgm:cxn modelId="{2230166B-FDB2-4078-BDD4-2560655FD280}" srcId="{21B7C9CB-80BA-468A-A2B4-7326A353295A}" destId="{2B9A65D7-6840-4028-9B5B-CEE3DF6F9ABA}" srcOrd="5" destOrd="0" parTransId="{604CAAF4-5821-49A9-8820-38CC95322D98}" sibTransId="{474210BE-0470-4ED2-9B72-7CD46DFFBD69}"/>
    <dgm:cxn modelId="{276A8E07-CEDB-4274-A09D-61DF7D988FCB}" srcId="{21B7C9CB-80BA-468A-A2B4-7326A353295A}" destId="{4F50B68C-17C9-4ACF-96A2-1EEA94C3B665}" srcOrd="3" destOrd="0" parTransId="{DAAF9069-73F4-4B9D-B44B-50E46677A1C4}" sibTransId="{1DB6B8D1-0315-4FF0-884B-8A56640A58A9}"/>
    <dgm:cxn modelId="{C1D8E192-0E98-4A56-9A4F-4F3397EAF950}" srcId="{21B7C9CB-80BA-468A-A2B4-7326A353295A}" destId="{4C1148CE-9925-43C6-A7FE-87FB4880CD50}" srcOrd="6" destOrd="0" parTransId="{14EEF279-E0E7-4293-9FEB-8EDFC6EB7D2B}" sibTransId="{EAAA7373-28D9-4291-8C28-A1FA132905E8}"/>
    <dgm:cxn modelId="{06C781B9-713B-45A5-BBCB-77026F6F8460}" type="presOf" srcId="{69BEB991-9FB6-4CAB-BB7F-D9DCF65E8B79}" destId="{B1DF438B-7674-4E8F-9841-77E2CB606725}" srcOrd="0" destOrd="0" presId="urn:microsoft.com/office/officeart/2008/layout/PictureStrips"/>
    <dgm:cxn modelId="{E9BA0D52-63EA-4DF0-855C-56B3D57FBB5D}" type="presOf" srcId="{21B7C9CB-80BA-468A-A2B4-7326A353295A}" destId="{EDE3D1D2-10CA-4937-8343-48AF420BF35B}" srcOrd="0" destOrd="0" presId="urn:microsoft.com/office/officeart/2008/layout/PictureStrips"/>
    <dgm:cxn modelId="{10A8FCB1-68C9-4138-8C02-DE69DC10C5DD}" type="presOf" srcId="{25E15AC2-E862-4558-A2AF-17BBFE626A11}" destId="{F5402960-83ED-47F8-83CD-BC6822A654F7}" srcOrd="0" destOrd="0" presId="urn:microsoft.com/office/officeart/2008/layout/PictureStrips"/>
    <dgm:cxn modelId="{9FB82F3E-6D67-4F01-9D39-C874CB596451}" type="presOf" srcId="{4F50B68C-17C9-4ACF-96A2-1EEA94C3B665}" destId="{C6316B42-3C4B-4BA1-B95F-8BCE092AEFD2}" srcOrd="0" destOrd="0" presId="urn:microsoft.com/office/officeart/2008/layout/PictureStrips"/>
    <dgm:cxn modelId="{CA81E780-5612-478C-AC5E-CFCF11E0729C}" type="presOf" srcId="{4C1148CE-9925-43C6-A7FE-87FB4880CD50}" destId="{DF92FF3B-02EC-4849-8EBC-757534A7E9B3}" srcOrd="0" destOrd="0" presId="urn:microsoft.com/office/officeart/2008/layout/PictureStrips"/>
    <dgm:cxn modelId="{9FD7D036-4B0A-44C4-BA57-476D3F79CF91}" type="presParOf" srcId="{EDE3D1D2-10CA-4937-8343-48AF420BF35B}" destId="{60B2881E-C535-4D75-B55D-12D0B965D9D7}" srcOrd="0" destOrd="0" presId="urn:microsoft.com/office/officeart/2008/layout/PictureStrips"/>
    <dgm:cxn modelId="{2B02C49F-6872-470C-A1B0-1CA9A44C6599}" type="presParOf" srcId="{60B2881E-C535-4D75-B55D-12D0B965D9D7}" destId="{F5402960-83ED-47F8-83CD-BC6822A654F7}" srcOrd="0" destOrd="0" presId="urn:microsoft.com/office/officeart/2008/layout/PictureStrips"/>
    <dgm:cxn modelId="{A76A85F6-1EA4-419C-BDE5-6D57E1D0A9A7}" type="presParOf" srcId="{60B2881E-C535-4D75-B55D-12D0B965D9D7}" destId="{454643A4-7EF2-43D4-98B4-DB66FA34258F}" srcOrd="1" destOrd="0" presId="urn:microsoft.com/office/officeart/2008/layout/PictureStrips"/>
    <dgm:cxn modelId="{416403AE-8614-4832-9524-5E08CB1A9E21}" type="presParOf" srcId="{EDE3D1D2-10CA-4937-8343-48AF420BF35B}" destId="{7B93EC34-C4CD-4941-B29B-9D222D00C24F}" srcOrd="1" destOrd="0" presId="urn:microsoft.com/office/officeart/2008/layout/PictureStrips"/>
    <dgm:cxn modelId="{BC767851-7A30-47A3-9A81-3C02AB9E89F4}" type="presParOf" srcId="{EDE3D1D2-10CA-4937-8343-48AF420BF35B}" destId="{2DAA5D12-F42E-469F-9CB7-4703DD6AD766}" srcOrd="2" destOrd="0" presId="urn:microsoft.com/office/officeart/2008/layout/PictureStrips"/>
    <dgm:cxn modelId="{E0735FB9-F7F7-4DE9-844F-EBA61DD8B241}" type="presParOf" srcId="{2DAA5D12-F42E-469F-9CB7-4703DD6AD766}" destId="{92AB90DD-9298-4E0F-8C31-7AE648206ACB}" srcOrd="0" destOrd="0" presId="urn:microsoft.com/office/officeart/2008/layout/PictureStrips"/>
    <dgm:cxn modelId="{A87957A8-E557-4C15-8159-17D58D73F097}" type="presParOf" srcId="{2DAA5D12-F42E-469F-9CB7-4703DD6AD766}" destId="{56D30285-0BA4-49D2-A5CB-C141AF6BC842}" srcOrd="1" destOrd="0" presId="urn:microsoft.com/office/officeart/2008/layout/PictureStrips"/>
    <dgm:cxn modelId="{99A1E0F9-0867-48CA-A9E1-15C68C1EB2FA}" type="presParOf" srcId="{EDE3D1D2-10CA-4937-8343-48AF420BF35B}" destId="{3554ED28-6DF8-40EB-B41C-48005E444A85}" srcOrd="3" destOrd="0" presId="urn:microsoft.com/office/officeart/2008/layout/PictureStrips"/>
    <dgm:cxn modelId="{0A457A97-E889-45C1-918E-D454F79CB8EC}" type="presParOf" srcId="{EDE3D1D2-10CA-4937-8343-48AF420BF35B}" destId="{265BDB41-543F-405D-A536-EE75D25E8EFE}" srcOrd="4" destOrd="0" presId="urn:microsoft.com/office/officeart/2008/layout/PictureStrips"/>
    <dgm:cxn modelId="{EF6CE9D1-9A90-42E4-94F1-7D2C1AA05D14}" type="presParOf" srcId="{265BDB41-543F-405D-A536-EE75D25E8EFE}" destId="{B1DF438B-7674-4E8F-9841-77E2CB606725}" srcOrd="0" destOrd="0" presId="urn:microsoft.com/office/officeart/2008/layout/PictureStrips"/>
    <dgm:cxn modelId="{0981A8F4-642E-4CB5-A53A-29F604195475}" type="presParOf" srcId="{265BDB41-543F-405D-A536-EE75D25E8EFE}" destId="{A7F16FD4-038B-4814-A419-49305D5CC6E7}" srcOrd="1" destOrd="0" presId="urn:microsoft.com/office/officeart/2008/layout/PictureStrips"/>
    <dgm:cxn modelId="{C05F71CF-4A0D-41A7-968C-16565D749937}" type="presParOf" srcId="{EDE3D1D2-10CA-4937-8343-48AF420BF35B}" destId="{85BB8390-F478-492F-AE84-9966BB18EFA9}" srcOrd="5" destOrd="0" presId="urn:microsoft.com/office/officeart/2008/layout/PictureStrips"/>
    <dgm:cxn modelId="{0D1257CB-BCFD-40CC-8DC1-815B138C51CA}" type="presParOf" srcId="{EDE3D1D2-10CA-4937-8343-48AF420BF35B}" destId="{7DA465AC-A545-40C2-8A20-ECF82235FC1F}" srcOrd="6" destOrd="0" presId="urn:microsoft.com/office/officeart/2008/layout/PictureStrips"/>
    <dgm:cxn modelId="{20ECF803-7D17-46A4-B6AD-C4A8A7992B4E}" type="presParOf" srcId="{7DA465AC-A545-40C2-8A20-ECF82235FC1F}" destId="{C6316B42-3C4B-4BA1-B95F-8BCE092AEFD2}" srcOrd="0" destOrd="0" presId="urn:microsoft.com/office/officeart/2008/layout/PictureStrips"/>
    <dgm:cxn modelId="{224636C4-597D-4480-AF23-F488075D52F6}" type="presParOf" srcId="{7DA465AC-A545-40C2-8A20-ECF82235FC1F}" destId="{D3F54076-F87E-4FC9-AC3E-1A1032116CC2}" srcOrd="1" destOrd="0" presId="urn:microsoft.com/office/officeart/2008/layout/PictureStrips"/>
    <dgm:cxn modelId="{2B574889-0CA5-4224-945F-41C7AD50476C}" type="presParOf" srcId="{EDE3D1D2-10CA-4937-8343-48AF420BF35B}" destId="{71544625-46DB-474E-A51C-3D726C45D1F7}" srcOrd="7" destOrd="0" presId="urn:microsoft.com/office/officeart/2008/layout/PictureStrips"/>
    <dgm:cxn modelId="{5CF5A104-5D0C-4B3E-AC1E-D8B224ABA70B}" type="presParOf" srcId="{EDE3D1D2-10CA-4937-8343-48AF420BF35B}" destId="{00C7849C-F4AC-49C6-A42C-A98A7D798C02}" srcOrd="8" destOrd="0" presId="urn:microsoft.com/office/officeart/2008/layout/PictureStrips"/>
    <dgm:cxn modelId="{0A6CFD7A-2C7F-4177-AD68-BCF691651725}" type="presParOf" srcId="{00C7849C-F4AC-49C6-A42C-A98A7D798C02}" destId="{3D23E0DE-2F0F-49F5-87B3-8104D17241C0}" srcOrd="0" destOrd="0" presId="urn:microsoft.com/office/officeart/2008/layout/PictureStrips"/>
    <dgm:cxn modelId="{82B17CE9-10CC-4454-9A1B-9EF29F583F2F}" type="presParOf" srcId="{00C7849C-F4AC-49C6-A42C-A98A7D798C02}" destId="{C63A35A0-6580-4121-B34E-4D7A29514E6A}" srcOrd="1" destOrd="0" presId="urn:microsoft.com/office/officeart/2008/layout/PictureStrips"/>
    <dgm:cxn modelId="{34FDD485-439F-454F-8655-7FEBB199A0FF}" type="presParOf" srcId="{EDE3D1D2-10CA-4937-8343-48AF420BF35B}" destId="{B29258DF-01EB-42D1-9FF2-B709033D94BB}" srcOrd="9" destOrd="0" presId="urn:microsoft.com/office/officeart/2008/layout/PictureStrips"/>
    <dgm:cxn modelId="{54E5F4AF-935E-4809-8DD6-6F2340A34680}" type="presParOf" srcId="{EDE3D1D2-10CA-4937-8343-48AF420BF35B}" destId="{A936CDBE-B4CB-4ECA-84DD-FD8FC7053144}" srcOrd="10" destOrd="0" presId="urn:microsoft.com/office/officeart/2008/layout/PictureStrips"/>
    <dgm:cxn modelId="{64D7C23E-1F81-425A-B215-087B9103B61C}" type="presParOf" srcId="{A936CDBE-B4CB-4ECA-84DD-FD8FC7053144}" destId="{2729EE5D-8143-4CE2-8446-2E62AB35F5A2}" srcOrd="0" destOrd="0" presId="urn:microsoft.com/office/officeart/2008/layout/PictureStrips"/>
    <dgm:cxn modelId="{C9C41CDB-5B96-4AD5-ADD9-4743D21253D6}" type="presParOf" srcId="{A936CDBE-B4CB-4ECA-84DD-FD8FC7053144}" destId="{2C0F160A-0B07-41E8-AE8C-738E690294E0}" srcOrd="1" destOrd="0" presId="urn:microsoft.com/office/officeart/2008/layout/PictureStrips"/>
    <dgm:cxn modelId="{87E17544-5651-404B-BB60-43A9D355884F}" type="presParOf" srcId="{EDE3D1D2-10CA-4937-8343-48AF420BF35B}" destId="{2342EC5F-57AC-461D-A707-D27E50EA2845}" srcOrd="11" destOrd="0" presId="urn:microsoft.com/office/officeart/2008/layout/PictureStrips"/>
    <dgm:cxn modelId="{FF9764B3-26AA-4DC3-AD20-755432831C21}" type="presParOf" srcId="{EDE3D1D2-10CA-4937-8343-48AF420BF35B}" destId="{1D0FB1E2-DF1B-457F-9623-81FDB26F11B5}" srcOrd="12" destOrd="0" presId="urn:microsoft.com/office/officeart/2008/layout/PictureStrips"/>
    <dgm:cxn modelId="{AD517F02-849F-4044-9FBF-365C5FAFAE88}" type="presParOf" srcId="{1D0FB1E2-DF1B-457F-9623-81FDB26F11B5}" destId="{DF92FF3B-02EC-4849-8EBC-757534A7E9B3}" srcOrd="0" destOrd="0" presId="urn:microsoft.com/office/officeart/2008/layout/PictureStrips"/>
    <dgm:cxn modelId="{1C9BBBED-E7C4-41DE-A90C-97D8CE71D1B8}" type="presParOf" srcId="{1D0FB1E2-DF1B-457F-9623-81FDB26F11B5}" destId="{47E53735-6884-43F1-B8D9-6E9B9980FD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B7C9CB-80BA-468A-A2B4-7326A353295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E15AC2-E862-4558-A2AF-17BBFE626A11}">
      <dgm:prSet phldrT="[Text]" custT="1"/>
      <dgm:spPr>
        <a:solidFill>
          <a:srgbClr val="00B0F0">
            <a:alpha val="40000"/>
          </a:srgbClr>
        </a:solidFill>
      </dgm:spPr>
      <dgm:t>
        <a:bodyPr/>
        <a:lstStyle/>
        <a:p>
          <a:r>
            <a:rPr lang="nl-NL" sz="240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Pengendalian OPT Cabai dan Bawang Merah</a:t>
          </a:r>
        </a:p>
        <a:p>
          <a:r>
            <a:rPr lang="en-US" sz="2400" dirty="0" smtClean="0">
              <a:solidFill>
                <a:srgbClr val="FF0000"/>
              </a:solidFill>
              <a:latin typeface="Berlin Sans FB" panose="020E0602020502020306" pitchFamily="34" charset="0"/>
            </a:rPr>
            <a:t>1.700 Ha</a:t>
          </a:r>
          <a:endParaRPr lang="en-US" sz="2400" dirty="0">
            <a:solidFill>
              <a:srgbClr val="FF0000"/>
            </a:solidFill>
            <a:latin typeface="Berlin Sans FB" panose="020E0602020502020306" pitchFamily="34" charset="0"/>
          </a:endParaRPr>
        </a:p>
      </dgm:t>
    </dgm:pt>
    <dgm:pt modelId="{AE034A22-892E-4431-9F7C-D0C079CF412C}" type="parTrans" cxnId="{66F4F9DF-BC84-4297-9430-105441F3717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BF5D580D-8BF1-4C6B-8A94-880D6E89765A}" type="sibTrans" cxnId="{66F4F9DF-BC84-4297-9430-105441F3717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CC08A1C-27EC-452B-8B34-5FFECCFD57F0}">
      <dgm:prSet phldrT="[Text]" custT="1"/>
      <dgm:spPr>
        <a:solidFill>
          <a:srgbClr val="00B0F0">
            <a:alpha val="40000"/>
          </a:srgbClr>
        </a:solidFill>
      </dgm:spPr>
      <dgm:t>
        <a:bodyPr/>
        <a:lstStyle/>
        <a:p>
          <a:r>
            <a:rPr lang="en-US" sz="240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Pengendalian</a:t>
          </a:r>
          <a:r>
            <a:rPr lang="en-US" sz="240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OPT </a:t>
          </a:r>
          <a:r>
            <a:rPr lang="en-US" sz="240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Hortikultura</a:t>
          </a:r>
          <a:r>
            <a:rPr lang="en-US" sz="240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40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Lainnya</a:t>
          </a:r>
          <a:endParaRPr lang="en-US" sz="2400" u="none" strike="noStrike" dirty="0" smtClean="0">
            <a:solidFill>
              <a:schemeClr val="tx1"/>
            </a:solidFill>
            <a:effectLst/>
            <a:latin typeface="Berlin Sans FB" panose="020E0602020502020306" pitchFamily="34" charset="0"/>
          </a:endParaRPr>
        </a:p>
        <a:p>
          <a:r>
            <a:rPr lang="en-US" sz="2400" dirty="0" smtClean="0">
              <a:solidFill>
                <a:srgbClr val="FF0000"/>
              </a:solidFill>
              <a:latin typeface="Berlin Sans FB" panose="020E0602020502020306" pitchFamily="34" charset="0"/>
            </a:rPr>
            <a:t>2.500 Ha</a:t>
          </a:r>
          <a:endParaRPr lang="en-US" sz="2400" dirty="0">
            <a:solidFill>
              <a:srgbClr val="FF0000"/>
            </a:solidFill>
            <a:latin typeface="Berlin Sans FB" panose="020E0602020502020306" pitchFamily="34" charset="0"/>
          </a:endParaRPr>
        </a:p>
      </dgm:t>
    </dgm:pt>
    <dgm:pt modelId="{99FB85FB-2335-43BC-97B2-2541101C2FAF}" type="parTrans" cxnId="{C3442768-4BE0-4613-9508-6773605ECCA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67373AA2-0C85-4A4A-8122-A0A9C68B3297}" type="sibTrans" cxnId="{C3442768-4BE0-4613-9508-6773605ECCA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69BEB991-9FB6-4CAB-BB7F-D9DCF65E8B79}">
      <dgm:prSet phldrT="[Text]" custT="1"/>
      <dgm:spPr>
        <a:solidFill>
          <a:srgbClr val="00B0F0">
            <a:alpha val="40000"/>
          </a:srgbClr>
        </a:solidFill>
      </dgm:spPr>
      <dgm:t>
        <a:bodyPr/>
        <a:lstStyle/>
        <a:p>
          <a:r>
            <a:rPr lang="en-US" sz="240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Penerapan</a:t>
          </a:r>
          <a:r>
            <a:rPr lang="en-US" sz="240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PHT (PPHT)</a:t>
          </a:r>
        </a:p>
        <a:p>
          <a:r>
            <a:rPr lang="en-US" sz="2400" dirty="0" smtClean="0">
              <a:solidFill>
                <a:srgbClr val="FF0000"/>
              </a:solidFill>
              <a:latin typeface="Berlin Sans FB" panose="020E0602020502020306" pitchFamily="34" charset="0"/>
            </a:rPr>
            <a:t>75 </a:t>
          </a:r>
          <a:r>
            <a:rPr lang="en-US" sz="2400" dirty="0" err="1" smtClean="0">
              <a:solidFill>
                <a:srgbClr val="FF0000"/>
              </a:solidFill>
              <a:latin typeface="Berlin Sans FB" panose="020E0602020502020306" pitchFamily="34" charset="0"/>
            </a:rPr>
            <a:t>Kelompok</a:t>
          </a:r>
          <a:endParaRPr lang="en-US" sz="2400" dirty="0">
            <a:solidFill>
              <a:srgbClr val="FF0000"/>
            </a:solidFill>
            <a:latin typeface="Berlin Sans FB" panose="020E0602020502020306" pitchFamily="34" charset="0"/>
          </a:endParaRPr>
        </a:p>
      </dgm:t>
    </dgm:pt>
    <dgm:pt modelId="{FB919F05-CCA7-4FB5-AE5B-94ACFCDC4EDB}" type="parTrans" cxnId="{1A470596-EA52-44A7-9FD8-CED2E308F71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FC0A65B8-A9E5-407C-9D7A-CC5A18335A74}" type="sibTrans" cxnId="{1A470596-EA52-44A7-9FD8-CED2E308F71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4F50B68C-17C9-4ACF-96A2-1EEA94C3B665}">
      <dgm:prSet custT="1"/>
      <dgm:spPr>
        <a:solidFill>
          <a:srgbClr val="00B0F0">
            <a:alpha val="40000"/>
          </a:srgbClr>
        </a:solidFill>
      </dgm:spPr>
      <dgm:t>
        <a:bodyPr/>
        <a:lstStyle/>
        <a:p>
          <a:r>
            <a:rPr lang="en-US" sz="240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Penanganan</a:t>
          </a:r>
          <a:r>
            <a:rPr lang="en-US" sz="240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40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Dampak</a:t>
          </a:r>
          <a:r>
            <a:rPr lang="en-US" sz="240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40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Perubahan</a:t>
          </a:r>
          <a:r>
            <a:rPr lang="en-US" sz="240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40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Iklim</a:t>
          </a:r>
          <a:r>
            <a:rPr lang="en-US" sz="240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40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dan</a:t>
          </a:r>
          <a:r>
            <a:rPr lang="en-US" sz="240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40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Bencana</a:t>
          </a:r>
          <a:r>
            <a:rPr lang="en-US" sz="2400" u="none" strike="noStrike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400" u="none" strike="noStrike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Alam</a:t>
          </a:r>
          <a:endParaRPr lang="en-US" sz="2400" u="none" strike="noStrike" dirty="0" smtClean="0">
            <a:solidFill>
              <a:schemeClr val="tx1"/>
            </a:solidFill>
            <a:effectLst/>
            <a:latin typeface="Berlin Sans FB" panose="020E0602020502020306" pitchFamily="34" charset="0"/>
          </a:endParaRPr>
        </a:p>
        <a:p>
          <a:r>
            <a:rPr lang="en-US" sz="2400" u="none" strike="noStrike" dirty="0" smtClean="0">
              <a:solidFill>
                <a:srgbClr val="FF0000"/>
              </a:solidFill>
              <a:effectLst/>
              <a:latin typeface="Berlin Sans FB" panose="020E0602020502020306" pitchFamily="34" charset="0"/>
            </a:rPr>
            <a:t>100 Ha</a:t>
          </a:r>
          <a:endParaRPr lang="en-US" sz="2400" dirty="0">
            <a:solidFill>
              <a:srgbClr val="FF0000"/>
            </a:solidFill>
            <a:latin typeface="Berlin Sans FB" panose="020E0602020502020306" pitchFamily="34" charset="0"/>
          </a:endParaRPr>
        </a:p>
      </dgm:t>
    </dgm:pt>
    <dgm:pt modelId="{DAAF9069-73F4-4B9D-B44B-50E46677A1C4}" type="parTrans" cxnId="{276A8E07-CEDB-4274-A09D-61DF7D988FC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1DB6B8D1-0315-4FF0-884B-8A56640A58A9}" type="sibTrans" cxnId="{276A8E07-CEDB-4274-A09D-61DF7D988FC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EDE3D1D2-10CA-4937-8343-48AF420BF35B}" type="pres">
      <dgm:prSet presAssocID="{21B7C9CB-80BA-468A-A2B4-7326A35329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2881E-C535-4D75-B55D-12D0B965D9D7}" type="pres">
      <dgm:prSet presAssocID="{25E15AC2-E862-4558-A2AF-17BBFE626A11}" presName="composite" presStyleCnt="0"/>
      <dgm:spPr/>
    </dgm:pt>
    <dgm:pt modelId="{F5402960-83ED-47F8-83CD-BC6822A654F7}" type="pres">
      <dgm:prSet presAssocID="{25E15AC2-E862-4558-A2AF-17BBFE626A11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643A4-7EF2-43D4-98B4-DB66FA34258F}" type="pres">
      <dgm:prSet presAssocID="{25E15AC2-E862-4558-A2AF-17BBFE626A11}" presName="rect2" presStyleLbl="fgImgPlace1" presStyleIdx="0" presStyleCnt="4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7B93EC34-C4CD-4941-B29B-9D222D00C24F}" type="pres">
      <dgm:prSet presAssocID="{BF5D580D-8BF1-4C6B-8A94-880D6E89765A}" presName="sibTrans" presStyleCnt="0"/>
      <dgm:spPr/>
    </dgm:pt>
    <dgm:pt modelId="{2DAA5D12-F42E-469F-9CB7-4703DD6AD766}" type="pres">
      <dgm:prSet presAssocID="{ACC08A1C-27EC-452B-8B34-5FFECCFD57F0}" presName="composite" presStyleCnt="0"/>
      <dgm:spPr/>
    </dgm:pt>
    <dgm:pt modelId="{92AB90DD-9298-4E0F-8C31-7AE648206ACB}" type="pres">
      <dgm:prSet presAssocID="{ACC08A1C-27EC-452B-8B34-5FFECCFD57F0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0285-0BA4-49D2-A5CB-C141AF6BC842}" type="pres">
      <dgm:prSet presAssocID="{ACC08A1C-27EC-452B-8B34-5FFECCFD57F0}" presName="rect2" presStyleLbl="fgImgPlace1" presStyleIdx="1" presStyleCnt="4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554ED28-6DF8-40EB-B41C-48005E444A85}" type="pres">
      <dgm:prSet presAssocID="{67373AA2-0C85-4A4A-8122-A0A9C68B3297}" presName="sibTrans" presStyleCnt="0"/>
      <dgm:spPr/>
    </dgm:pt>
    <dgm:pt modelId="{265BDB41-543F-405D-A536-EE75D25E8EFE}" type="pres">
      <dgm:prSet presAssocID="{69BEB991-9FB6-4CAB-BB7F-D9DCF65E8B79}" presName="composite" presStyleCnt="0"/>
      <dgm:spPr/>
    </dgm:pt>
    <dgm:pt modelId="{B1DF438B-7674-4E8F-9841-77E2CB606725}" type="pres">
      <dgm:prSet presAssocID="{69BEB991-9FB6-4CAB-BB7F-D9DCF65E8B79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16FD4-038B-4814-A419-49305D5CC6E7}" type="pres">
      <dgm:prSet presAssocID="{69BEB991-9FB6-4CAB-BB7F-D9DCF65E8B79}" presName="rect2" presStyleLbl="fgImgPlace1" presStyleIdx="2" presStyleCnt="4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85BB8390-F478-492F-AE84-9966BB18EFA9}" type="pres">
      <dgm:prSet presAssocID="{FC0A65B8-A9E5-407C-9D7A-CC5A18335A74}" presName="sibTrans" presStyleCnt="0"/>
      <dgm:spPr/>
    </dgm:pt>
    <dgm:pt modelId="{7DA465AC-A545-40C2-8A20-ECF82235FC1F}" type="pres">
      <dgm:prSet presAssocID="{4F50B68C-17C9-4ACF-96A2-1EEA94C3B665}" presName="composite" presStyleCnt="0"/>
      <dgm:spPr/>
    </dgm:pt>
    <dgm:pt modelId="{C6316B42-3C4B-4BA1-B95F-8BCE092AEFD2}" type="pres">
      <dgm:prSet presAssocID="{4F50B68C-17C9-4ACF-96A2-1EEA94C3B665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4076-F87E-4FC9-AC3E-1A1032116CC2}" type="pres">
      <dgm:prSet presAssocID="{4F50B68C-17C9-4ACF-96A2-1EEA94C3B665}" presName="rect2" presStyleLbl="fgImgPlace1" presStyleIdx="3" presStyleCnt="4"/>
      <dgm:spPr>
        <a:solidFill>
          <a:schemeClr val="accent2"/>
        </a:solidFill>
      </dgm:spPr>
      <dgm:t>
        <a:bodyPr/>
        <a:lstStyle/>
        <a:p>
          <a:endParaRPr lang="en-US"/>
        </a:p>
      </dgm:t>
    </dgm:pt>
  </dgm:ptLst>
  <dgm:cxnLst>
    <dgm:cxn modelId="{C3442768-4BE0-4613-9508-6773605ECCAE}" srcId="{21B7C9CB-80BA-468A-A2B4-7326A353295A}" destId="{ACC08A1C-27EC-452B-8B34-5FFECCFD57F0}" srcOrd="1" destOrd="0" parTransId="{99FB85FB-2335-43BC-97B2-2541101C2FAF}" sibTransId="{67373AA2-0C85-4A4A-8122-A0A9C68B3297}"/>
    <dgm:cxn modelId="{66F4F9DF-BC84-4297-9430-105441F37176}" srcId="{21B7C9CB-80BA-468A-A2B4-7326A353295A}" destId="{25E15AC2-E862-4558-A2AF-17BBFE626A11}" srcOrd="0" destOrd="0" parTransId="{AE034A22-892E-4431-9F7C-D0C079CF412C}" sibTransId="{BF5D580D-8BF1-4C6B-8A94-880D6E89765A}"/>
    <dgm:cxn modelId="{DDD9DC7A-5DB2-451C-A5BB-05D37D861EF1}" type="presOf" srcId="{25E15AC2-E862-4558-A2AF-17BBFE626A11}" destId="{F5402960-83ED-47F8-83CD-BC6822A654F7}" srcOrd="0" destOrd="0" presId="urn:microsoft.com/office/officeart/2008/layout/PictureStrips"/>
    <dgm:cxn modelId="{1A470596-EA52-44A7-9FD8-CED2E308F71B}" srcId="{21B7C9CB-80BA-468A-A2B4-7326A353295A}" destId="{69BEB991-9FB6-4CAB-BB7F-D9DCF65E8B79}" srcOrd="2" destOrd="0" parTransId="{FB919F05-CCA7-4FB5-AE5B-94ACFCDC4EDB}" sibTransId="{FC0A65B8-A9E5-407C-9D7A-CC5A18335A74}"/>
    <dgm:cxn modelId="{510D259F-3E43-436C-8B2D-4F0580CB1E6D}" type="presOf" srcId="{69BEB991-9FB6-4CAB-BB7F-D9DCF65E8B79}" destId="{B1DF438B-7674-4E8F-9841-77E2CB606725}" srcOrd="0" destOrd="0" presId="urn:microsoft.com/office/officeart/2008/layout/PictureStrips"/>
    <dgm:cxn modelId="{0C5023F6-CC16-4F09-954C-2D91A4D98FE2}" type="presOf" srcId="{4F50B68C-17C9-4ACF-96A2-1EEA94C3B665}" destId="{C6316B42-3C4B-4BA1-B95F-8BCE092AEFD2}" srcOrd="0" destOrd="0" presId="urn:microsoft.com/office/officeart/2008/layout/PictureStrips"/>
    <dgm:cxn modelId="{C04E6DC0-55EE-477F-B6AD-2DA0A7016F85}" type="presOf" srcId="{ACC08A1C-27EC-452B-8B34-5FFECCFD57F0}" destId="{92AB90DD-9298-4E0F-8C31-7AE648206ACB}" srcOrd="0" destOrd="0" presId="urn:microsoft.com/office/officeart/2008/layout/PictureStrips"/>
    <dgm:cxn modelId="{276A8E07-CEDB-4274-A09D-61DF7D988FCB}" srcId="{21B7C9CB-80BA-468A-A2B4-7326A353295A}" destId="{4F50B68C-17C9-4ACF-96A2-1EEA94C3B665}" srcOrd="3" destOrd="0" parTransId="{DAAF9069-73F4-4B9D-B44B-50E46677A1C4}" sibTransId="{1DB6B8D1-0315-4FF0-884B-8A56640A58A9}"/>
    <dgm:cxn modelId="{70704FBB-966B-4D22-BBA1-C6BA271F0BEF}" type="presOf" srcId="{21B7C9CB-80BA-468A-A2B4-7326A353295A}" destId="{EDE3D1D2-10CA-4937-8343-48AF420BF35B}" srcOrd="0" destOrd="0" presId="urn:microsoft.com/office/officeart/2008/layout/PictureStrips"/>
    <dgm:cxn modelId="{25C81688-078F-41ED-9398-016BB0542320}" type="presParOf" srcId="{EDE3D1D2-10CA-4937-8343-48AF420BF35B}" destId="{60B2881E-C535-4D75-B55D-12D0B965D9D7}" srcOrd="0" destOrd="0" presId="urn:microsoft.com/office/officeart/2008/layout/PictureStrips"/>
    <dgm:cxn modelId="{FDEEF6D9-0C5E-4B86-8368-9C421F39789C}" type="presParOf" srcId="{60B2881E-C535-4D75-B55D-12D0B965D9D7}" destId="{F5402960-83ED-47F8-83CD-BC6822A654F7}" srcOrd="0" destOrd="0" presId="urn:microsoft.com/office/officeart/2008/layout/PictureStrips"/>
    <dgm:cxn modelId="{A412D341-712B-4DBE-9F1C-3632200A0655}" type="presParOf" srcId="{60B2881E-C535-4D75-B55D-12D0B965D9D7}" destId="{454643A4-7EF2-43D4-98B4-DB66FA34258F}" srcOrd="1" destOrd="0" presId="urn:microsoft.com/office/officeart/2008/layout/PictureStrips"/>
    <dgm:cxn modelId="{190338B8-1B25-4DDC-BEF8-40C745CB042F}" type="presParOf" srcId="{EDE3D1D2-10CA-4937-8343-48AF420BF35B}" destId="{7B93EC34-C4CD-4941-B29B-9D222D00C24F}" srcOrd="1" destOrd="0" presId="urn:microsoft.com/office/officeart/2008/layout/PictureStrips"/>
    <dgm:cxn modelId="{70C05E8F-369C-4E48-9BD6-DA6E39D5C428}" type="presParOf" srcId="{EDE3D1D2-10CA-4937-8343-48AF420BF35B}" destId="{2DAA5D12-F42E-469F-9CB7-4703DD6AD766}" srcOrd="2" destOrd="0" presId="urn:microsoft.com/office/officeart/2008/layout/PictureStrips"/>
    <dgm:cxn modelId="{0662E7C7-4FC4-462F-B600-49F1A7B42236}" type="presParOf" srcId="{2DAA5D12-F42E-469F-9CB7-4703DD6AD766}" destId="{92AB90DD-9298-4E0F-8C31-7AE648206ACB}" srcOrd="0" destOrd="0" presId="urn:microsoft.com/office/officeart/2008/layout/PictureStrips"/>
    <dgm:cxn modelId="{77441205-437B-4858-ABBC-A4EA6E41FCD8}" type="presParOf" srcId="{2DAA5D12-F42E-469F-9CB7-4703DD6AD766}" destId="{56D30285-0BA4-49D2-A5CB-C141AF6BC842}" srcOrd="1" destOrd="0" presId="urn:microsoft.com/office/officeart/2008/layout/PictureStrips"/>
    <dgm:cxn modelId="{72A20043-0266-4C24-8721-7E42A47EB1B6}" type="presParOf" srcId="{EDE3D1D2-10CA-4937-8343-48AF420BF35B}" destId="{3554ED28-6DF8-40EB-B41C-48005E444A85}" srcOrd="3" destOrd="0" presId="urn:microsoft.com/office/officeart/2008/layout/PictureStrips"/>
    <dgm:cxn modelId="{3275986F-21B8-4CD6-9BB7-C14583617D2D}" type="presParOf" srcId="{EDE3D1D2-10CA-4937-8343-48AF420BF35B}" destId="{265BDB41-543F-405D-A536-EE75D25E8EFE}" srcOrd="4" destOrd="0" presId="urn:microsoft.com/office/officeart/2008/layout/PictureStrips"/>
    <dgm:cxn modelId="{345B431E-80F7-45BC-997C-8445B1E6CDC2}" type="presParOf" srcId="{265BDB41-543F-405D-A536-EE75D25E8EFE}" destId="{B1DF438B-7674-4E8F-9841-77E2CB606725}" srcOrd="0" destOrd="0" presId="urn:microsoft.com/office/officeart/2008/layout/PictureStrips"/>
    <dgm:cxn modelId="{B55CD797-E8DB-47B9-9E41-CD22ADE72AC3}" type="presParOf" srcId="{265BDB41-543F-405D-A536-EE75D25E8EFE}" destId="{A7F16FD4-038B-4814-A419-49305D5CC6E7}" srcOrd="1" destOrd="0" presId="urn:microsoft.com/office/officeart/2008/layout/PictureStrips"/>
    <dgm:cxn modelId="{84C6E871-D745-4FA4-8493-4E83D9EDADC1}" type="presParOf" srcId="{EDE3D1D2-10CA-4937-8343-48AF420BF35B}" destId="{85BB8390-F478-492F-AE84-9966BB18EFA9}" srcOrd="5" destOrd="0" presId="urn:microsoft.com/office/officeart/2008/layout/PictureStrips"/>
    <dgm:cxn modelId="{2533DA35-FE65-4D5C-BBA4-5F9D51BE6C38}" type="presParOf" srcId="{EDE3D1D2-10CA-4937-8343-48AF420BF35B}" destId="{7DA465AC-A545-40C2-8A20-ECF82235FC1F}" srcOrd="6" destOrd="0" presId="urn:microsoft.com/office/officeart/2008/layout/PictureStrips"/>
    <dgm:cxn modelId="{356B5286-EFA8-4126-80C1-E48AF46E95ED}" type="presParOf" srcId="{7DA465AC-A545-40C2-8A20-ECF82235FC1F}" destId="{C6316B42-3C4B-4BA1-B95F-8BCE092AEFD2}" srcOrd="0" destOrd="0" presId="urn:microsoft.com/office/officeart/2008/layout/PictureStrips"/>
    <dgm:cxn modelId="{2639BC11-ABDB-4659-9CA2-F82B7AD2F357}" type="presParOf" srcId="{7DA465AC-A545-40C2-8A20-ECF82235FC1F}" destId="{D3F54076-F87E-4FC9-AC3E-1A1032116CC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723B1-8CCC-47DB-9488-EC9DCDAF1FD4}">
      <dsp:nvSpPr>
        <dsp:cNvPr id="0" name=""/>
        <dsp:cNvSpPr/>
      </dsp:nvSpPr>
      <dsp:spPr>
        <a:xfrm>
          <a:off x="0" y="312525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AD969-171A-4BC9-A63E-C41284D836FB}">
      <dsp:nvSpPr>
        <dsp:cNvPr id="0" name=""/>
        <dsp:cNvSpPr/>
      </dsp:nvSpPr>
      <dsp:spPr>
        <a:xfrm>
          <a:off x="525780" y="61605"/>
          <a:ext cx="736092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PERTUMBUHAN JUMLAH PENDUDUK	</a:t>
          </a:r>
          <a:endParaRPr lang="en-US" sz="1800" kern="1200" dirty="0"/>
        </a:p>
      </dsp:txBody>
      <dsp:txXfrm>
        <a:off x="525780" y="61605"/>
        <a:ext cx="7360920" cy="501840"/>
      </dsp:txXfrm>
    </dsp:sp>
    <dsp:sp modelId="{B3D0F201-729F-4E04-919E-2EB77DFE4CAC}">
      <dsp:nvSpPr>
        <dsp:cNvPr id="0" name=""/>
        <dsp:cNvSpPr/>
      </dsp:nvSpPr>
      <dsp:spPr>
        <a:xfrm>
          <a:off x="0" y="1083645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59577-E508-4DDC-B178-358521916B40}">
      <dsp:nvSpPr>
        <dsp:cNvPr id="0" name=""/>
        <dsp:cNvSpPr/>
      </dsp:nvSpPr>
      <dsp:spPr>
        <a:xfrm>
          <a:off x="525780" y="832725"/>
          <a:ext cx="7360920" cy="501840"/>
        </a:xfrm>
        <a:prstGeom prst="roundRect">
          <a:avLst/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ALIH FUNGSI LAHAN</a:t>
          </a:r>
          <a:endParaRPr lang="en-US" sz="1800" kern="1200" dirty="0"/>
        </a:p>
      </dsp:txBody>
      <dsp:txXfrm>
        <a:off x="525780" y="832725"/>
        <a:ext cx="7360920" cy="501840"/>
      </dsp:txXfrm>
    </dsp:sp>
    <dsp:sp modelId="{7E6CF8F9-A62C-4FBE-B18E-8449FE4D5047}">
      <dsp:nvSpPr>
        <dsp:cNvPr id="0" name=""/>
        <dsp:cNvSpPr/>
      </dsp:nvSpPr>
      <dsp:spPr>
        <a:xfrm>
          <a:off x="0" y="1854765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B1AE-699B-4CA2-AAE9-4165835FDC5B}">
      <dsp:nvSpPr>
        <dsp:cNvPr id="0" name=""/>
        <dsp:cNvSpPr/>
      </dsp:nvSpPr>
      <dsp:spPr>
        <a:xfrm>
          <a:off x="525780" y="1603845"/>
          <a:ext cx="7360920" cy="50184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STABILITAS PASOKAN KOMODITAS STRATEGIS</a:t>
          </a:r>
          <a:endParaRPr lang="en-US" sz="1800" kern="1200" dirty="0"/>
        </a:p>
      </dsp:txBody>
      <dsp:txXfrm>
        <a:off x="525780" y="1603845"/>
        <a:ext cx="7360920" cy="501840"/>
      </dsp:txXfrm>
    </dsp:sp>
    <dsp:sp modelId="{D51BEE89-BEA0-4D80-B01D-33C7E1CFC1D4}">
      <dsp:nvSpPr>
        <dsp:cNvPr id="0" name=""/>
        <dsp:cNvSpPr/>
      </dsp:nvSpPr>
      <dsp:spPr>
        <a:xfrm>
          <a:off x="0" y="2625885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E8ED3-E9EF-4F07-80AC-DEDB0344930E}">
      <dsp:nvSpPr>
        <dsp:cNvPr id="0" name=""/>
        <dsp:cNvSpPr/>
      </dsp:nvSpPr>
      <dsp:spPr>
        <a:xfrm>
          <a:off x="525780" y="2374965"/>
          <a:ext cx="7360920" cy="501840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PENINGKATAN EKSPOR PENURUNAN IMPOR</a:t>
          </a:r>
          <a:endParaRPr lang="en-US" sz="1800" kern="1200" dirty="0"/>
        </a:p>
      </dsp:txBody>
      <dsp:txXfrm>
        <a:off x="525780" y="2374965"/>
        <a:ext cx="7360920" cy="501840"/>
      </dsp:txXfrm>
    </dsp:sp>
    <dsp:sp modelId="{71EEF69F-65CA-4AC6-B42C-61702984EBDE}">
      <dsp:nvSpPr>
        <dsp:cNvPr id="0" name=""/>
        <dsp:cNvSpPr/>
      </dsp:nvSpPr>
      <dsp:spPr>
        <a:xfrm>
          <a:off x="0" y="3397005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CD50E-CC22-4FD4-9E08-A102B59E8C41}">
      <dsp:nvSpPr>
        <dsp:cNvPr id="0" name=""/>
        <dsp:cNvSpPr/>
      </dsp:nvSpPr>
      <dsp:spPr>
        <a:xfrm>
          <a:off x="525780" y="3146085"/>
          <a:ext cx="7360920" cy="501840"/>
        </a:xfrm>
        <a:prstGeom prst="round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PENINGKATAN NILAI TAMBAH DAN PERTUMBUHAN INDUSTRI PROSESING</a:t>
          </a:r>
          <a:endParaRPr lang="en-US" sz="1600" kern="1200" dirty="0"/>
        </a:p>
      </dsp:txBody>
      <dsp:txXfrm>
        <a:off x="525780" y="3146085"/>
        <a:ext cx="7360920" cy="501840"/>
      </dsp:txXfrm>
    </dsp:sp>
    <dsp:sp modelId="{AFD70588-1820-4C7E-B59D-519F770FAD32}">
      <dsp:nvSpPr>
        <dsp:cNvPr id="0" name=""/>
        <dsp:cNvSpPr/>
      </dsp:nvSpPr>
      <dsp:spPr>
        <a:xfrm>
          <a:off x="0" y="4168125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3B6A4-D0D0-4761-AF42-36ADA122BC3E}">
      <dsp:nvSpPr>
        <dsp:cNvPr id="0" name=""/>
        <dsp:cNvSpPr/>
      </dsp:nvSpPr>
      <dsp:spPr>
        <a:xfrm>
          <a:off x="525780" y="3917205"/>
          <a:ext cx="7360920" cy="501840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BUDIDAYA RAMAH LINGKUNGAN</a:t>
          </a:r>
          <a:endParaRPr lang="en-US" sz="1800" kern="1200" dirty="0"/>
        </a:p>
      </dsp:txBody>
      <dsp:txXfrm>
        <a:off x="525780" y="3917205"/>
        <a:ext cx="7360920" cy="501840"/>
      </dsp:txXfrm>
    </dsp:sp>
    <dsp:sp modelId="{3B3E83B9-DFD3-4B76-92EB-807435B04E9D}">
      <dsp:nvSpPr>
        <dsp:cNvPr id="0" name=""/>
        <dsp:cNvSpPr/>
      </dsp:nvSpPr>
      <dsp:spPr>
        <a:xfrm>
          <a:off x="0" y="4939245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5A115-7CAB-43B3-B472-7466AF327721}">
      <dsp:nvSpPr>
        <dsp:cNvPr id="0" name=""/>
        <dsp:cNvSpPr/>
      </dsp:nvSpPr>
      <dsp:spPr>
        <a:xfrm>
          <a:off x="525780" y="4688325"/>
          <a:ext cx="7360920" cy="501840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DAYA SAING PRODUK</a:t>
          </a:r>
          <a:endParaRPr lang="en-US" sz="1800" kern="1200" dirty="0"/>
        </a:p>
      </dsp:txBody>
      <dsp:txXfrm>
        <a:off x="525780" y="4688325"/>
        <a:ext cx="7360920" cy="5018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2387B2-EC19-4A1E-8F8B-F804E34ABF7F}">
      <dsp:nvSpPr>
        <dsp:cNvPr id="0" name=""/>
        <dsp:cNvSpPr/>
      </dsp:nvSpPr>
      <dsp:spPr>
        <a:xfrm rot="10800000">
          <a:off x="2130897" y="270"/>
          <a:ext cx="7721911" cy="743617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915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Kawasan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hortikultura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berbasis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korporasi</a:t>
          </a:r>
          <a:endParaRPr lang="en-US" sz="18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 rot="10800000">
        <a:off x="2130897" y="270"/>
        <a:ext cx="7721911" cy="743617"/>
      </dsp:txXfrm>
    </dsp:sp>
    <dsp:sp modelId="{D31EC999-6378-4E99-9811-D466D657EF7E}">
      <dsp:nvSpPr>
        <dsp:cNvPr id="0" name=""/>
        <dsp:cNvSpPr/>
      </dsp:nvSpPr>
      <dsp:spPr>
        <a:xfrm>
          <a:off x="1759088" y="270"/>
          <a:ext cx="743617" cy="7436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71EAF-E111-4B58-8B49-C5C560CD2808}">
      <dsp:nvSpPr>
        <dsp:cNvPr id="0" name=""/>
        <dsp:cNvSpPr/>
      </dsp:nvSpPr>
      <dsp:spPr>
        <a:xfrm rot="10800000">
          <a:off x="2130897" y="965863"/>
          <a:ext cx="7721911" cy="743617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915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Swasembada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berkelanjutan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komoditas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strategis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(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Manajemen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Tanam</a:t>
          </a:r>
          <a:r>
            <a:rPr lang="en-US" sz="1800" kern="1200" smtClean="0">
              <a:solidFill>
                <a:schemeClr val="tx1"/>
              </a:solidFill>
              <a:latin typeface="Bahnschrift" panose="020B0502040204020203" pitchFamily="34" charset="0"/>
            </a:rPr>
            <a:t> Pulau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Jawa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dan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Luar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Pulau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Jawa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)</a:t>
          </a:r>
          <a:endParaRPr lang="en-US" sz="18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 rot="10800000">
        <a:off x="2130897" y="965863"/>
        <a:ext cx="7721911" cy="743617"/>
      </dsp:txXfrm>
    </dsp:sp>
    <dsp:sp modelId="{9C46D544-E38F-48D1-8052-8B535065DBBE}">
      <dsp:nvSpPr>
        <dsp:cNvPr id="0" name=""/>
        <dsp:cNvSpPr/>
      </dsp:nvSpPr>
      <dsp:spPr>
        <a:xfrm>
          <a:off x="1759088" y="965863"/>
          <a:ext cx="743617" cy="7436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1CB29-BFD7-415D-B565-EF47E656211B}">
      <dsp:nvSpPr>
        <dsp:cNvPr id="0" name=""/>
        <dsp:cNvSpPr/>
      </dsp:nvSpPr>
      <dsp:spPr>
        <a:xfrm rot="10800000">
          <a:off x="2130897" y="1931456"/>
          <a:ext cx="7721911" cy="743617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915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Peningkatan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ekspor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dan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kemandirian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pasokan</a:t>
          </a:r>
          <a:endParaRPr lang="en-US" sz="18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 rot="10800000">
        <a:off x="2130897" y="1931456"/>
        <a:ext cx="7721911" cy="743617"/>
      </dsp:txXfrm>
    </dsp:sp>
    <dsp:sp modelId="{813D2C6A-7349-46BE-B43D-04894EFD8BFC}">
      <dsp:nvSpPr>
        <dsp:cNvPr id="0" name=""/>
        <dsp:cNvSpPr/>
      </dsp:nvSpPr>
      <dsp:spPr>
        <a:xfrm>
          <a:off x="1759088" y="1931456"/>
          <a:ext cx="743617" cy="7436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14C22-F5B1-4C0B-AF19-2BBE5B924928}">
      <dsp:nvSpPr>
        <dsp:cNvPr id="0" name=""/>
        <dsp:cNvSpPr/>
      </dsp:nvSpPr>
      <dsp:spPr>
        <a:xfrm rot="10800000">
          <a:off x="2130897" y="2897050"/>
          <a:ext cx="7721911" cy="743617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915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Pengendalian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serangan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OPT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dan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budidaya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ramah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lingkungan</a:t>
          </a:r>
          <a:endParaRPr lang="en-US" sz="18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 rot="10800000">
        <a:off x="2130897" y="2897050"/>
        <a:ext cx="7721911" cy="743617"/>
      </dsp:txXfrm>
    </dsp:sp>
    <dsp:sp modelId="{09B31676-8EC6-4504-8F4D-61EAB6866CE2}">
      <dsp:nvSpPr>
        <dsp:cNvPr id="0" name=""/>
        <dsp:cNvSpPr/>
      </dsp:nvSpPr>
      <dsp:spPr>
        <a:xfrm>
          <a:off x="1759088" y="2897050"/>
          <a:ext cx="743617" cy="7436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727E9-71C9-4C1E-931F-7582F559FE19}">
      <dsp:nvSpPr>
        <dsp:cNvPr id="0" name=""/>
        <dsp:cNvSpPr/>
      </dsp:nvSpPr>
      <dsp:spPr>
        <a:xfrm rot="10800000">
          <a:off x="2130897" y="3862643"/>
          <a:ext cx="7721911" cy="743617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915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Penataan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rantai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pasok</a:t>
          </a:r>
          <a:endParaRPr lang="en-US" sz="18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 rot="10800000">
        <a:off x="2130897" y="3862643"/>
        <a:ext cx="7721911" cy="743617"/>
      </dsp:txXfrm>
    </dsp:sp>
    <dsp:sp modelId="{24983172-366E-4E4F-9C6D-3C473696DFC6}">
      <dsp:nvSpPr>
        <dsp:cNvPr id="0" name=""/>
        <dsp:cNvSpPr/>
      </dsp:nvSpPr>
      <dsp:spPr>
        <a:xfrm>
          <a:off x="1759088" y="3862643"/>
          <a:ext cx="743617" cy="7436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991FF-E544-4EC3-858A-CCC1B51D62B0}">
      <dsp:nvSpPr>
        <dsp:cNvPr id="0" name=""/>
        <dsp:cNvSpPr/>
      </dsp:nvSpPr>
      <dsp:spPr>
        <a:xfrm rot="10800000">
          <a:off x="2130897" y="4828236"/>
          <a:ext cx="7721911" cy="743617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915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Fokus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komoditas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: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Cabai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Bawang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Merah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Bawang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Putih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Tanaman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Obat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Jeruk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Mangga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, Manggis,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Pisang</a:t>
          </a:r>
          <a:r>
            <a:rPr lang="en-US" sz="180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, Durian, </a:t>
          </a:r>
          <a:r>
            <a:rPr lang="en-US" sz="1800" kern="1200" dirty="0" err="1" smtClean="0">
              <a:solidFill>
                <a:schemeClr val="tx1"/>
              </a:solidFill>
              <a:latin typeface="Bahnschrift" panose="020B0502040204020203" pitchFamily="34" charset="0"/>
            </a:rPr>
            <a:t>Florikultura</a:t>
          </a:r>
          <a:endParaRPr lang="en-US" sz="1800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 rot="10800000">
        <a:off x="2130897" y="4828236"/>
        <a:ext cx="7721911" cy="743617"/>
      </dsp:txXfrm>
    </dsp:sp>
    <dsp:sp modelId="{57A96E9A-F339-4B81-99E3-F1207B14DD11}">
      <dsp:nvSpPr>
        <dsp:cNvPr id="0" name=""/>
        <dsp:cNvSpPr/>
      </dsp:nvSpPr>
      <dsp:spPr>
        <a:xfrm>
          <a:off x="1759088" y="4828236"/>
          <a:ext cx="743617" cy="74361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F2E65F-823A-4ADA-99D5-4009D161358B}">
      <dsp:nvSpPr>
        <dsp:cNvPr id="0" name=""/>
        <dsp:cNvSpPr/>
      </dsp:nvSpPr>
      <dsp:spPr>
        <a:xfrm>
          <a:off x="-5438486" y="-832741"/>
          <a:ext cx="6475606" cy="64756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E1A0C-ABF3-4C57-979D-1C4D5302E538}">
      <dsp:nvSpPr>
        <dsp:cNvPr id="0" name=""/>
        <dsp:cNvSpPr/>
      </dsp:nvSpPr>
      <dsp:spPr>
        <a:xfrm>
          <a:off x="386623" y="253301"/>
          <a:ext cx="9661954" cy="506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6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600" kern="1200" dirty="0" smtClean="0"/>
            <a:t>Peningkatan Produksi Sayuran dan Tanaman Obat</a:t>
          </a:r>
          <a:endParaRPr lang="en-US" sz="2600" kern="1200" dirty="0"/>
        </a:p>
      </dsp:txBody>
      <dsp:txXfrm>
        <a:off x="386623" y="253301"/>
        <a:ext cx="9661954" cy="506409"/>
      </dsp:txXfrm>
    </dsp:sp>
    <dsp:sp modelId="{2096C028-DD51-4CA3-9979-03AD4083FB38}">
      <dsp:nvSpPr>
        <dsp:cNvPr id="0" name=""/>
        <dsp:cNvSpPr/>
      </dsp:nvSpPr>
      <dsp:spPr>
        <a:xfrm>
          <a:off x="70117" y="189999"/>
          <a:ext cx="633012" cy="633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CCBC8-519F-4437-9075-EA39304BBDE3}">
      <dsp:nvSpPr>
        <dsp:cNvPr id="0" name=""/>
        <dsp:cNvSpPr/>
      </dsp:nvSpPr>
      <dsp:spPr>
        <a:xfrm>
          <a:off x="803180" y="1012819"/>
          <a:ext cx="9245397" cy="506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6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600" kern="1200" dirty="0" smtClean="0"/>
            <a:t>Peningkatan Produksi Buah dan Florikultura</a:t>
          </a:r>
          <a:endParaRPr lang="en-US" sz="2600" kern="1200" dirty="0"/>
        </a:p>
      </dsp:txBody>
      <dsp:txXfrm>
        <a:off x="803180" y="1012819"/>
        <a:ext cx="9245397" cy="506409"/>
      </dsp:txXfrm>
    </dsp:sp>
    <dsp:sp modelId="{B69FB61A-681A-4270-BFB5-9A534BA415A6}">
      <dsp:nvSpPr>
        <dsp:cNvPr id="0" name=""/>
        <dsp:cNvSpPr/>
      </dsp:nvSpPr>
      <dsp:spPr>
        <a:xfrm>
          <a:off x="486674" y="949518"/>
          <a:ext cx="633012" cy="633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F1153-ECC3-47F4-A20B-A6BDD5985E54}">
      <dsp:nvSpPr>
        <dsp:cNvPr id="0" name=""/>
        <dsp:cNvSpPr/>
      </dsp:nvSpPr>
      <dsp:spPr>
        <a:xfrm>
          <a:off x="993661" y="1772338"/>
          <a:ext cx="9054916" cy="506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6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Pengembangan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Sistem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Perbenihan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Hortikultura</a:t>
          </a:r>
          <a:endParaRPr lang="en-US" sz="2600" kern="1200" dirty="0"/>
        </a:p>
      </dsp:txBody>
      <dsp:txXfrm>
        <a:off x="993661" y="1772338"/>
        <a:ext cx="9054916" cy="506409"/>
      </dsp:txXfrm>
    </dsp:sp>
    <dsp:sp modelId="{397BEFD9-174E-432A-8ACF-7ED13BB8DB73}">
      <dsp:nvSpPr>
        <dsp:cNvPr id="0" name=""/>
        <dsp:cNvSpPr/>
      </dsp:nvSpPr>
      <dsp:spPr>
        <a:xfrm>
          <a:off x="677155" y="1709037"/>
          <a:ext cx="633012" cy="633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AD685-CF01-4C14-B679-86E522C7793F}">
      <dsp:nvSpPr>
        <dsp:cNvPr id="0" name=""/>
        <dsp:cNvSpPr/>
      </dsp:nvSpPr>
      <dsp:spPr>
        <a:xfrm>
          <a:off x="993661" y="2531375"/>
          <a:ext cx="9054916" cy="506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6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Pengembangan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Sistem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Perlindungan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Hortikultura</a:t>
          </a:r>
          <a:endParaRPr lang="en-US" sz="2600" kern="1200" dirty="0"/>
        </a:p>
      </dsp:txBody>
      <dsp:txXfrm>
        <a:off x="993661" y="2531375"/>
        <a:ext cx="9054916" cy="506409"/>
      </dsp:txXfrm>
    </dsp:sp>
    <dsp:sp modelId="{B7299B67-0313-42EE-91B7-EF972E38380F}">
      <dsp:nvSpPr>
        <dsp:cNvPr id="0" name=""/>
        <dsp:cNvSpPr/>
      </dsp:nvSpPr>
      <dsp:spPr>
        <a:xfrm>
          <a:off x="677155" y="2468074"/>
          <a:ext cx="633012" cy="633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85CDC-71D7-4800-84D6-7DC98E5039F3}">
      <dsp:nvSpPr>
        <dsp:cNvPr id="0" name=""/>
        <dsp:cNvSpPr/>
      </dsp:nvSpPr>
      <dsp:spPr>
        <a:xfrm>
          <a:off x="803180" y="3290894"/>
          <a:ext cx="9245397" cy="506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6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Pemasaran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Pengolahan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Hasil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Hortikultura</a:t>
          </a:r>
          <a:endParaRPr lang="en-US" sz="2600" kern="1200" dirty="0"/>
        </a:p>
      </dsp:txBody>
      <dsp:txXfrm>
        <a:off x="803180" y="3290894"/>
        <a:ext cx="9245397" cy="506409"/>
      </dsp:txXfrm>
    </dsp:sp>
    <dsp:sp modelId="{8E8C059E-52D1-453E-9490-6276728CF561}">
      <dsp:nvSpPr>
        <dsp:cNvPr id="0" name=""/>
        <dsp:cNvSpPr/>
      </dsp:nvSpPr>
      <dsp:spPr>
        <a:xfrm>
          <a:off x="486674" y="3227593"/>
          <a:ext cx="633012" cy="633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423EE-5BDE-4FE3-A7EB-8C4C5CE7BB25}">
      <dsp:nvSpPr>
        <dsp:cNvPr id="0" name=""/>
        <dsp:cNvSpPr/>
      </dsp:nvSpPr>
      <dsp:spPr>
        <a:xfrm>
          <a:off x="386623" y="4050413"/>
          <a:ext cx="9661954" cy="506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6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</a:t>
          </a:r>
          <a:r>
            <a:rPr lang="en-US" sz="2600" kern="1200" dirty="0" err="1" smtClean="0"/>
            <a:t>Dukungan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Manajemen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Teknis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Lainnya</a:t>
          </a:r>
          <a:endParaRPr lang="en-US" sz="2600" kern="1200" dirty="0"/>
        </a:p>
      </dsp:txBody>
      <dsp:txXfrm>
        <a:off x="386623" y="4050413"/>
        <a:ext cx="9661954" cy="506409"/>
      </dsp:txXfrm>
    </dsp:sp>
    <dsp:sp modelId="{7B7B105C-C46A-4DAF-BD20-2ABA33AD3262}">
      <dsp:nvSpPr>
        <dsp:cNvPr id="0" name=""/>
        <dsp:cNvSpPr/>
      </dsp:nvSpPr>
      <dsp:spPr>
        <a:xfrm>
          <a:off x="70117" y="3987111"/>
          <a:ext cx="633012" cy="633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541AC0-2638-456A-B07D-5D1B5269CBAF}">
      <dsp:nvSpPr>
        <dsp:cNvPr id="0" name=""/>
        <dsp:cNvSpPr/>
      </dsp:nvSpPr>
      <dsp:spPr>
        <a:xfrm>
          <a:off x="4789394" y="2114557"/>
          <a:ext cx="2048201" cy="1961511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D" sz="3600" b="1" i="1" kern="1200" dirty="0">
              <a:solidFill>
                <a:schemeClr val="bg1"/>
              </a:solidFill>
              <a:latin typeface="+mn-lt"/>
            </a:rPr>
            <a:t>10</a:t>
          </a:r>
          <a:r>
            <a:rPr lang="en-ID" sz="1600" b="1" i="1" kern="1200" dirty="0">
              <a:solidFill>
                <a:schemeClr val="bg1"/>
              </a:solidFill>
              <a:latin typeface="+mn-lt"/>
            </a:rPr>
            <a:t> </a:t>
          </a:r>
          <a:r>
            <a:rPr lang="en-ID" sz="1400" b="1" i="1" kern="1200" dirty="0">
              <a:solidFill>
                <a:schemeClr val="bg1"/>
              </a:solidFill>
              <a:latin typeface="+mn-lt"/>
            </a:rPr>
            <a:t>JURUS </a:t>
          </a:r>
          <a:r>
            <a:rPr lang="en-ID" sz="1400" b="1" i="1" kern="1200" dirty="0" err="1">
              <a:solidFill>
                <a:schemeClr val="bg1"/>
              </a:solidFill>
              <a:latin typeface="+mn-lt"/>
            </a:rPr>
            <a:t>Pengemb</a:t>
          </a:r>
          <a:r>
            <a:rPr lang="en-ID" sz="1400" b="1" i="1" kern="1200" dirty="0">
              <a:solidFill>
                <a:schemeClr val="bg1"/>
              </a:solidFill>
              <a:latin typeface="+mn-lt"/>
            </a:rPr>
            <a:t>. Babe</a:t>
          </a:r>
        </a:p>
      </dsp:txBody>
      <dsp:txXfrm>
        <a:off x="4789394" y="2114557"/>
        <a:ext cx="2048201" cy="1961511"/>
      </dsp:txXfrm>
    </dsp:sp>
    <dsp:sp modelId="{459F2BAF-A983-438C-8A65-C7F37984A33F}">
      <dsp:nvSpPr>
        <dsp:cNvPr id="0" name=""/>
        <dsp:cNvSpPr/>
      </dsp:nvSpPr>
      <dsp:spPr>
        <a:xfrm rot="16261860">
          <a:off x="5520020" y="1788621"/>
          <a:ext cx="633646" cy="18618"/>
        </a:xfrm>
        <a:custGeom>
          <a:avLst/>
          <a:gdLst/>
          <a:ahLst/>
          <a:cxnLst/>
          <a:rect l="0" t="0" r="0" b="0"/>
          <a:pathLst>
            <a:path>
              <a:moveTo>
                <a:pt x="0" y="9309"/>
              </a:moveTo>
              <a:lnTo>
                <a:pt x="633646" y="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16261860">
        <a:off x="5821002" y="1782089"/>
        <a:ext cx="31682" cy="31682"/>
      </dsp:txXfrm>
    </dsp:sp>
    <dsp:sp modelId="{66C3CD88-858C-4334-8437-F2E9429FFB05}">
      <dsp:nvSpPr>
        <dsp:cNvPr id="0" name=""/>
        <dsp:cNvSpPr/>
      </dsp:nvSpPr>
      <dsp:spPr>
        <a:xfrm>
          <a:off x="4923050" y="-294714"/>
          <a:ext cx="1870944" cy="1776003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Ekst</a:t>
          </a:r>
          <a:r>
            <a:rPr lang="id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ensifikasi kawasan di luar jawa</a:t>
          </a:r>
          <a:endParaRPr lang="en-ID" sz="1600" b="1" i="1" kern="1200" dirty="0">
            <a:solidFill>
              <a:schemeClr val="tx1"/>
            </a:solidFill>
            <a:latin typeface="+mn-lt"/>
          </a:endParaRPr>
        </a:p>
      </dsp:txBody>
      <dsp:txXfrm>
        <a:off x="4923050" y="-294714"/>
        <a:ext cx="1870944" cy="1776003"/>
      </dsp:txXfrm>
    </dsp:sp>
    <dsp:sp modelId="{3DB4BBC2-C565-4CD1-89BF-0AD0EAFB0A5E}">
      <dsp:nvSpPr>
        <dsp:cNvPr id="0" name=""/>
        <dsp:cNvSpPr/>
      </dsp:nvSpPr>
      <dsp:spPr>
        <a:xfrm rot="18449555">
          <a:off x="6312606" y="2078243"/>
          <a:ext cx="547927" cy="18618"/>
        </a:xfrm>
        <a:custGeom>
          <a:avLst/>
          <a:gdLst/>
          <a:ahLst/>
          <a:cxnLst/>
          <a:rect l="0" t="0" r="0" b="0"/>
          <a:pathLst>
            <a:path>
              <a:moveTo>
                <a:pt x="0" y="9309"/>
              </a:moveTo>
              <a:lnTo>
                <a:pt x="547927" y="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18449555">
        <a:off x="6572872" y="2073854"/>
        <a:ext cx="27396" cy="27396"/>
      </dsp:txXfrm>
    </dsp:sp>
    <dsp:sp modelId="{B99C2B58-6DEC-4F42-B978-6CA3F40BC09D}">
      <dsp:nvSpPr>
        <dsp:cNvPr id="0" name=""/>
        <dsp:cNvSpPr/>
      </dsp:nvSpPr>
      <dsp:spPr>
        <a:xfrm>
          <a:off x="6335904" y="101342"/>
          <a:ext cx="2045960" cy="1958882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Intensifikasi</a:t>
          </a:r>
          <a:r>
            <a:rPr lang="id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teknologi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hulu-hilir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di </a:t>
          </a:r>
          <a:r>
            <a:rPr lang="id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sentra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Pulau</a:t>
          </a:r>
          <a:r>
            <a:rPr lang="id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d-ID" sz="1600" b="1" i="1" kern="12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Jawa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6335904" y="101342"/>
        <a:ext cx="2045960" cy="1958882"/>
      </dsp:txXfrm>
    </dsp:sp>
    <dsp:sp modelId="{3FD22C22-69F1-4C5D-A482-740F778BA563}">
      <dsp:nvSpPr>
        <dsp:cNvPr id="0" name=""/>
        <dsp:cNvSpPr/>
      </dsp:nvSpPr>
      <dsp:spPr>
        <a:xfrm rot="20655188">
          <a:off x="6784276" y="2724948"/>
          <a:ext cx="619389" cy="18618"/>
        </a:xfrm>
        <a:custGeom>
          <a:avLst/>
          <a:gdLst/>
          <a:ahLst/>
          <a:cxnLst/>
          <a:rect l="0" t="0" r="0" b="0"/>
          <a:pathLst>
            <a:path>
              <a:moveTo>
                <a:pt x="0" y="9309"/>
              </a:moveTo>
              <a:lnTo>
                <a:pt x="619389" y="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20655188">
        <a:off x="7078486" y="2718772"/>
        <a:ext cx="30969" cy="30969"/>
      </dsp:txXfrm>
    </dsp:sp>
    <dsp:sp modelId="{5B437E53-25CC-4753-B26B-7FED0EC7685A}">
      <dsp:nvSpPr>
        <dsp:cNvPr id="0" name=""/>
        <dsp:cNvSpPr/>
      </dsp:nvSpPr>
      <dsp:spPr>
        <a:xfrm>
          <a:off x="7350643" y="1413492"/>
          <a:ext cx="2019753" cy="1927271"/>
        </a:xfrm>
        <a:prstGeom prst="ellipse">
          <a:avLst/>
        </a:prstGeom>
        <a:solidFill>
          <a:schemeClr val="accent2">
            <a:lumMod val="5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Peningkatan kapasitas 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SDM </a:t>
          </a:r>
          <a:r>
            <a:rPr lang="id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petani di Luar Jawa.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7350643" y="1413492"/>
        <a:ext cx="2019753" cy="1927271"/>
      </dsp:txXfrm>
    </dsp:sp>
    <dsp:sp modelId="{5EEF3F8D-2A61-44E8-A0DB-B886892C0C92}">
      <dsp:nvSpPr>
        <dsp:cNvPr id="0" name=""/>
        <dsp:cNvSpPr/>
      </dsp:nvSpPr>
      <dsp:spPr>
        <a:xfrm rot="1091357">
          <a:off x="6760898" y="3537154"/>
          <a:ext cx="851289" cy="18618"/>
        </a:xfrm>
        <a:custGeom>
          <a:avLst/>
          <a:gdLst/>
          <a:ahLst/>
          <a:cxnLst/>
          <a:rect l="0" t="0" r="0" b="0"/>
          <a:pathLst>
            <a:path>
              <a:moveTo>
                <a:pt x="0" y="9309"/>
              </a:moveTo>
              <a:lnTo>
                <a:pt x="851289" y="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1091357">
        <a:off x="7165261" y="3525181"/>
        <a:ext cx="42564" cy="42564"/>
      </dsp:txXfrm>
    </dsp:sp>
    <dsp:sp modelId="{FF673200-DCE5-422C-813E-7BADBB2665BF}">
      <dsp:nvSpPr>
        <dsp:cNvPr id="0" name=""/>
        <dsp:cNvSpPr/>
      </dsp:nvSpPr>
      <dsp:spPr>
        <a:xfrm>
          <a:off x="7541409" y="2961499"/>
          <a:ext cx="2041004" cy="2073754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Penggunaan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benih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unggul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dan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berdaya</a:t>
          </a:r>
          <a:r>
            <a:rPr lang="en-ID" sz="1600" b="1" i="1" kern="12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saing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7541409" y="2961499"/>
        <a:ext cx="2041004" cy="2073754"/>
      </dsp:txXfrm>
    </dsp:sp>
    <dsp:sp modelId="{61B4D66C-867F-4530-9E86-13BEA1F35224}">
      <dsp:nvSpPr>
        <dsp:cNvPr id="0" name=""/>
        <dsp:cNvSpPr/>
      </dsp:nvSpPr>
      <dsp:spPr>
        <a:xfrm rot="3231181">
          <a:off x="6262226" y="4161931"/>
          <a:ext cx="674401" cy="18618"/>
        </a:xfrm>
        <a:custGeom>
          <a:avLst/>
          <a:gdLst/>
          <a:ahLst/>
          <a:cxnLst/>
          <a:rect l="0" t="0" r="0" b="0"/>
          <a:pathLst>
            <a:path>
              <a:moveTo>
                <a:pt x="0" y="9309"/>
              </a:moveTo>
              <a:lnTo>
                <a:pt x="674401" y="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3231181">
        <a:off x="6582567" y="4154380"/>
        <a:ext cx="33720" cy="33720"/>
      </dsp:txXfrm>
    </dsp:sp>
    <dsp:sp modelId="{552AE672-18EC-4F90-BC19-2C759C791287}">
      <dsp:nvSpPr>
        <dsp:cNvPr id="0" name=""/>
        <dsp:cNvSpPr/>
      </dsp:nvSpPr>
      <dsp:spPr>
        <a:xfrm>
          <a:off x="6414046" y="4257635"/>
          <a:ext cx="1889675" cy="1906577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Pelibatan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Champion dan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Petani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Maju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6414046" y="4257635"/>
        <a:ext cx="1889675" cy="1906577"/>
      </dsp:txXfrm>
    </dsp:sp>
    <dsp:sp modelId="{D0977B44-6DCC-460E-8297-922C46F48B2B}">
      <dsp:nvSpPr>
        <dsp:cNvPr id="0" name=""/>
        <dsp:cNvSpPr/>
      </dsp:nvSpPr>
      <dsp:spPr>
        <a:xfrm rot="5330259">
          <a:off x="5512242" y="4394305"/>
          <a:ext cx="655595" cy="18618"/>
        </a:xfrm>
        <a:custGeom>
          <a:avLst/>
          <a:gdLst/>
          <a:ahLst/>
          <a:cxnLst/>
          <a:rect l="0" t="0" r="0" b="0"/>
          <a:pathLst>
            <a:path>
              <a:moveTo>
                <a:pt x="0" y="9309"/>
              </a:moveTo>
              <a:lnTo>
                <a:pt x="655595" y="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5330259">
        <a:off x="5823650" y="4387224"/>
        <a:ext cx="32779" cy="32779"/>
      </dsp:txXfrm>
    </dsp:sp>
    <dsp:sp modelId="{78420BE0-9D78-4B6C-A7BA-8601C1155CF2}">
      <dsp:nvSpPr>
        <dsp:cNvPr id="0" name=""/>
        <dsp:cNvSpPr/>
      </dsp:nvSpPr>
      <dsp:spPr>
        <a:xfrm>
          <a:off x="4902040" y="4731144"/>
          <a:ext cx="1928543" cy="1934553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Mengatur Pola Tanam antar waktu dan antar wilayah.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4902040" y="4731144"/>
        <a:ext cx="1928543" cy="1934553"/>
      </dsp:txXfrm>
    </dsp:sp>
    <dsp:sp modelId="{B7C5787E-FC6C-48DE-9E71-30E2526A748D}">
      <dsp:nvSpPr>
        <dsp:cNvPr id="0" name=""/>
        <dsp:cNvSpPr/>
      </dsp:nvSpPr>
      <dsp:spPr>
        <a:xfrm rot="7471451">
          <a:off x="4789269" y="4147339"/>
          <a:ext cx="588261" cy="18618"/>
        </a:xfrm>
        <a:custGeom>
          <a:avLst/>
          <a:gdLst/>
          <a:ahLst/>
          <a:cxnLst/>
          <a:rect l="0" t="0" r="0" b="0"/>
          <a:pathLst>
            <a:path>
              <a:moveTo>
                <a:pt x="0" y="9309"/>
              </a:moveTo>
              <a:lnTo>
                <a:pt x="588261" y="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7471451">
        <a:off x="5068694" y="4141941"/>
        <a:ext cx="29413" cy="29413"/>
      </dsp:txXfrm>
    </dsp:sp>
    <dsp:sp modelId="{E24D00BD-3E5B-40C4-8B6C-37766EFFC811}">
      <dsp:nvSpPr>
        <dsp:cNvPr id="0" name=""/>
        <dsp:cNvSpPr/>
      </dsp:nvSpPr>
      <dsp:spPr>
        <a:xfrm>
          <a:off x="3384396" y="4219712"/>
          <a:ext cx="1947529" cy="1982423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Efisiensi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Rantai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Pasok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melalui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Pasar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Lelang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3384396" y="4219712"/>
        <a:ext cx="1947529" cy="1982423"/>
      </dsp:txXfrm>
    </dsp:sp>
    <dsp:sp modelId="{8CD457EA-13ED-4DAF-B88F-652F14CA6767}">
      <dsp:nvSpPr>
        <dsp:cNvPr id="0" name=""/>
        <dsp:cNvSpPr/>
      </dsp:nvSpPr>
      <dsp:spPr>
        <a:xfrm rot="9635642">
          <a:off x="4316009" y="3516295"/>
          <a:ext cx="552028" cy="18618"/>
        </a:xfrm>
        <a:custGeom>
          <a:avLst/>
          <a:gdLst/>
          <a:ahLst/>
          <a:cxnLst/>
          <a:rect l="0" t="0" r="0" b="0"/>
          <a:pathLst>
            <a:path>
              <a:moveTo>
                <a:pt x="0" y="9309"/>
              </a:moveTo>
              <a:lnTo>
                <a:pt x="552028" y="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9635642">
        <a:off x="4578223" y="3511803"/>
        <a:ext cx="27601" cy="27601"/>
      </dsp:txXfrm>
    </dsp:sp>
    <dsp:sp modelId="{6353768F-57CB-46D9-9E5A-0D2E887DD637}">
      <dsp:nvSpPr>
        <dsp:cNvPr id="0" name=""/>
        <dsp:cNvSpPr/>
      </dsp:nvSpPr>
      <dsp:spPr>
        <a:xfrm>
          <a:off x="2479391" y="2949292"/>
          <a:ext cx="1902991" cy="197069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Hilirisasi produk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Kemitraan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Industri</a:t>
          </a:r>
          <a:endParaRPr lang="en-ID" sz="1600" b="1" i="1" kern="1200" dirty="0">
            <a:solidFill>
              <a:schemeClr val="tx1"/>
            </a:solidFill>
            <a:latin typeface="+mn-lt"/>
          </a:endParaRPr>
        </a:p>
      </dsp:txBody>
      <dsp:txXfrm>
        <a:off x="2479391" y="2949292"/>
        <a:ext cx="1902991" cy="1970695"/>
      </dsp:txXfrm>
    </dsp:sp>
    <dsp:sp modelId="{BBD926DC-4B17-4009-862B-FCF231F64C14}">
      <dsp:nvSpPr>
        <dsp:cNvPr id="0" name=""/>
        <dsp:cNvSpPr/>
      </dsp:nvSpPr>
      <dsp:spPr>
        <a:xfrm rot="11739662">
          <a:off x="4228851" y="2727696"/>
          <a:ext cx="613174" cy="18618"/>
        </a:xfrm>
        <a:custGeom>
          <a:avLst/>
          <a:gdLst/>
          <a:ahLst/>
          <a:cxnLst/>
          <a:rect l="0" t="0" r="0" b="0"/>
          <a:pathLst>
            <a:path>
              <a:moveTo>
                <a:pt x="0" y="9309"/>
              </a:moveTo>
              <a:lnTo>
                <a:pt x="613174" y="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11739662">
        <a:off x="4520109" y="2721675"/>
        <a:ext cx="30658" cy="30658"/>
      </dsp:txXfrm>
    </dsp:sp>
    <dsp:sp modelId="{225B5733-C90E-42EF-AF13-7B92B104573A}">
      <dsp:nvSpPr>
        <dsp:cNvPr id="0" name=""/>
        <dsp:cNvSpPr/>
      </dsp:nvSpPr>
      <dsp:spPr>
        <a:xfrm>
          <a:off x="2228058" y="1312506"/>
          <a:ext cx="2047462" cy="212924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Teknologi penyimpan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</a:t>
          </a:r>
          <a:r>
            <a:rPr lang="id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 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dan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pengawetan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produk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segar</a:t>
          </a:r>
          <a:endParaRPr lang="en-ID" sz="1600" b="1" i="1" kern="1200" dirty="0">
            <a:solidFill>
              <a:schemeClr val="tx1"/>
            </a:solidFill>
            <a:latin typeface="+mn-lt"/>
          </a:endParaRPr>
        </a:p>
      </dsp:txBody>
      <dsp:txXfrm>
        <a:off x="2228058" y="1312506"/>
        <a:ext cx="2047462" cy="2129245"/>
      </dsp:txXfrm>
    </dsp:sp>
    <dsp:sp modelId="{D7D178EE-84C0-4891-9D86-189F1A280BDD}">
      <dsp:nvSpPr>
        <dsp:cNvPr id="0" name=""/>
        <dsp:cNvSpPr/>
      </dsp:nvSpPr>
      <dsp:spPr>
        <a:xfrm rot="14022809">
          <a:off x="4705549" y="2020959"/>
          <a:ext cx="651958" cy="18618"/>
        </a:xfrm>
        <a:custGeom>
          <a:avLst/>
          <a:gdLst/>
          <a:ahLst/>
          <a:cxnLst/>
          <a:rect l="0" t="0" r="0" b="0"/>
          <a:pathLst>
            <a:path>
              <a:moveTo>
                <a:pt x="0" y="9309"/>
              </a:moveTo>
              <a:lnTo>
                <a:pt x="651958" y="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14022809">
        <a:off x="5015229" y="2013969"/>
        <a:ext cx="32597" cy="32597"/>
      </dsp:txXfrm>
    </dsp:sp>
    <dsp:sp modelId="{DAF82055-F90B-4BFE-91AF-740D44CC3507}">
      <dsp:nvSpPr>
        <dsp:cNvPr id="0" name=""/>
        <dsp:cNvSpPr/>
      </dsp:nvSpPr>
      <dsp:spPr>
        <a:xfrm>
          <a:off x="3365160" y="137014"/>
          <a:ext cx="1869962" cy="1794201"/>
        </a:xfrm>
        <a:prstGeom prst="ellipse">
          <a:avLst/>
        </a:prstGeom>
        <a:solidFill>
          <a:srgbClr val="FFC00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Perluasan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Ekspor</a:t>
          </a:r>
          <a:endParaRPr lang="en-ID" sz="1600" b="1" i="1" kern="1200" dirty="0">
            <a:solidFill>
              <a:schemeClr val="tx1"/>
            </a:solidFill>
            <a:latin typeface="+mn-lt"/>
          </a:endParaRPr>
        </a:p>
      </dsp:txBody>
      <dsp:txXfrm>
        <a:off x="3365160" y="137014"/>
        <a:ext cx="1869962" cy="17942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541AC0-2638-456A-B07D-5D1B5269CBAF}">
      <dsp:nvSpPr>
        <dsp:cNvPr id="0" name=""/>
        <dsp:cNvSpPr/>
      </dsp:nvSpPr>
      <dsp:spPr>
        <a:xfrm>
          <a:off x="5548146" y="2113514"/>
          <a:ext cx="2050241" cy="196346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ID" sz="4000" b="1" i="1" kern="1200" dirty="0">
              <a:solidFill>
                <a:srgbClr val="0000CC"/>
              </a:solidFill>
              <a:latin typeface="+mn-lt"/>
            </a:rPr>
            <a:t>10</a:t>
          </a:r>
          <a:r>
            <a:rPr lang="en-ID" sz="1800" b="1" i="1" kern="1200" dirty="0">
              <a:solidFill>
                <a:srgbClr val="0000CC"/>
              </a:solidFill>
              <a:latin typeface="+mn-lt"/>
            </a:rPr>
            <a:t> </a:t>
          </a:r>
          <a:r>
            <a:rPr lang="en-ID" sz="1200" b="1" i="1" kern="1200" dirty="0">
              <a:solidFill>
                <a:srgbClr val="0000CC"/>
              </a:solidFill>
              <a:latin typeface="+mn-lt"/>
            </a:rPr>
            <a:t>JURUS </a:t>
          </a:r>
          <a:r>
            <a:rPr lang="en-ID" sz="1200" b="1" i="1" kern="1200" dirty="0" err="1">
              <a:solidFill>
                <a:srgbClr val="0000CC"/>
              </a:solidFill>
              <a:latin typeface="+mn-lt"/>
            </a:rPr>
            <a:t>Pengemb</a:t>
          </a:r>
          <a:r>
            <a:rPr lang="en-ID" sz="1200" b="1" i="1" kern="1200" dirty="0">
              <a:solidFill>
                <a:srgbClr val="0000CC"/>
              </a:solidFill>
              <a:latin typeface="+mn-lt"/>
            </a:rPr>
            <a:t>. </a:t>
          </a:r>
          <a:r>
            <a:rPr lang="en-ID" sz="1200" b="1" i="1" kern="1200" dirty="0" err="1">
              <a:solidFill>
                <a:srgbClr val="0000CC"/>
              </a:solidFill>
              <a:latin typeface="+mn-lt"/>
            </a:rPr>
            <a:t>Buah-Buahan</a:t>
          </a:r>
          <a:endParaRPr lang="en-ID" sz="1600" b="1" i="1" kern="1200" dirty="0">
            <a:solidFill>
              <a:srgbClr val="0000CC"/>
            </a:solidFill>
            <a:latin typeface="+mn-lt"/>
          </a:endParaRPr>
        </a:p>
      </dsp:txBody>
      <dsp:txXfrm>
        <a:off x="5548146" y="2113514"/>
        <a:ext cx="2050241" cy="1963464"/>
      </dsp:txXfrm>
    </dsp:sp>
    <dsp:sp modelId="{459F2BAF-A983-438C-8A65-C7F37984A33F}">
      <dsp:nvSpPr>
        <dsp:cNvPr id="0" name=""/>
        <dsp:cNvSpPr/>
      </dsp:nvSpPr>
      <dsp:spPr>
        <a:xfrm rot="16261860">
          <a:off x="6280084" y="1788817"/>
          <a:ext cx="633088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633088" y="8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16261860">
        <a:off x="6580800" y="1781339"/>
        <a:ext cx="31654" cy="31654"/>
      </dsp:txXfrm>
    </dsp:sp>
    <dsp:sp modelId="{66C3CD88-858C-4334-8437-F2E9429FFB05}">
      <dsp:nvSpPr>
        <dsp:cNvPr id="0" name=""/>
        <dsp:cNvSpPr/>
      </dsp:nvSpPr>
      <dsp:spPr>
        <a:xfrm>
          <a:off x="5421871" y="-297017"/>
          <a:ext cx="2392895" cy="1777771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Pengembangan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Kawasan</a:t>
          </a:r>
          <a:endParaRPr lang="en-ID" sz="1600" b="1" i="1" kern="1200" dirty="0">
            <a:solidFill>
              <a:schemeClr val="tx1"/>
            </a:solidFill>
            <a:latin typeface="+mn-lt"/>
          </a:endParaRPr>
        </a:p>
      </dsp:txBody>
      <dsp:txXfrm>
        <a:off x="5421871" y="-297017"/>
        <a:ext cx="2392895" cy="1777771"/>
      </dsp:txXfrm>
    </dsp:sp>
    <dsp:sp modelId="{3DB4BBC2-C565-4CD1-89BF-0AD0EAFB0A5E}">
      <dsp:nvSpPr>
        <dsp:cNvPr id="0" name=""/>
        <dsp:cNvSpPr/>
      </dsp:nvSpPr>
      <dsp:spPr>
        <a:xfrm rot="18645859">
          <a:off x="7088077" y="2029011"/>
          <a:ext cx="794364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794364" y="8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18645859">
        <a:off x="7465400" y="2017502"/>
        <a:ext cx="39718" cy="39718"/>
      </dsp:txXfrm>
    </dsp:sp>
    <dsp:sp modelId="{B99C2B58-6DEC-4F42-B978-6CA3F40BC09D}">
      <dsp:nvSpPr>
        <dsp:cNvPr id="0" name=""/>
        <dsp:cNvSpPr/>
      </dsp:nvSpPr>
      <dsp:spPr>
        <a:xfrm>
          <a:off x="7372443" y="0"/>
          <a:ext cx="2047997" cy="1960832"/>
        </a:xfrm>
        <a:prstGeom prst="ellipse">
          <a:avLst/>
        </a:prstGeom>
        <a:solidFill>
          <a:srgbClr val="0070C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Pengaturan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Manajemen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Pola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Tanam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7372443" y="0"/>
        <a:ext cx="2047997" cy="1960832"/>
      </dsp:txXfrm>
    </dsp:sp>
    <dsp:sp modelId="{3FD22C22-69F1-4C5D-A482-740F778BA563}">
      <dsp:nvSpPr>
        <dsp:cNvPr id="0" name=""/>
        <dsp:cNvSpPr/>
      </dsp:nvSpPr>
      <dsp:spPr>
        <a:xfrm rot="20602579">
          <a:off x="7540359" y="2715498"/>
          <a:ext cx="553719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553719" y="8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20602579">
        <a:off x="7803376" y="2710005"/>
        <a:ext cx="27685" cy="27685"/>
      </dsp:txXfrm>
    </dsp:sp>
    <dsp:sp modelId="{5B437E53-25CC-4753-B26B-7FED0EC7685A}">
      <dsp:nvSpPr>
        <dsp:cNvPr id="0" name=""/>
        <dsp:cNvSpPr/>
      </dsp:nvSpPr>
      <dsp:spPr>
        <a:xfrm>
          <a:off x="8036384" y="1392006"/>
          <a:ext cx="2021764" cy="1929190"/>
        </a:xfrm>
        <a:prstGeom prst="ellipse">
          <a:avLst/>
        </a:prstGeom>
        <a:solidFill>
          <a:schemeClr val="accent2">
            <a:lumMod val="5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Penggunaan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Benih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Bermutu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8036384" y="1392006"/>
        <a:ext cx="2021764" cy="1929190"/>
      </dsp:txXfrm>
    </dsp:sp>
    <dsp:sp modelId="{5EEF3F8D-2A61-44E8-A0DB-B886892C0C92}">
      <dsp:nvSpPr>
        <dsp:cNvPr id="0" name=""/>
        <dsp:cNvSpPr/>
      </dsp:nvSpPr>
      <dsp:spPr>
        <a:xfrm rot="1124964">
          <a:off x="7524389" y="3506336"/>
          <a:ext cx="569097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569097" y="8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1124964">
        <a:off x="7794710" y="3500458"/>
        <a:ext cx="28454" cy="28454"/>
      </dsp:txXfrm>
    </dsp:sp>
    <dsp:sp modelId="{FF673200-DCE5-422C-813E-7BADBB2665BF}">
      <dsp:nvSpPr>
        <dsp:cNvPr id="0" name=""/>
        <dsp:cNvSpPr/>
      </dsp:nvSpPr>
      <dsp:spPr>
        <a:xfrm>
          <a:off x="8025748" y="2897117"/>
          <a:ext cx="2043036" cy="2075819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Perbaikan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Teknologi dan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Sarana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Budidaya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(GAP/SOP)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8025748" y="2897117"/>
        <a:ext cx="2043036" cy="2075819"/>
      </dsp:txXfrm>
    </dsp:sp>
    <dsp:sp modelId="{61B4D66C-867F-4530-9E86-13BEA1F35224}">
      <dsp:nvSpPr>
        <dsp:cNvPr id="0" name=""/>
        <dsp:cNvSpPr/>
      </dsp:nvSpPr>
      <dsp:spPr>
        <a:xfrm rot="3022066">
          <a:off x="7047113" y="4203106"/>
          <a:ext cx="901243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901243" y="8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3022066">
        <a:off x="7475204" y="4188925"/>
        <a:ext cx="45062" cy="45062"/>
      </dsp:txXfrm>
    </dsp:sp>
    <dsp:sp modelId="{552AE672-18EC-4F90-BC19-2C759C791287}">
      <dsp:nvSpPr>
        <dsp:cNvPr id="0" name=""/>
        <dsp:cNvSpPr/>
      </dsp:nvSpPr>
      <dsp:spPr>
        <a:xfrm>
          <a:off x="7360040" y="4368856"/>
          <a:ext cx="2116751" cy="1908475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Pengendalian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OPT Ramah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Lingkungan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7360040" y="4368856"/>
        <a:ext cx="2116751" cy="1908475"/>
      </dsp:txXfrm>
    </dsp:sp>
    <dsp:sp modelId="{D0977B44-6DCC-460E-8297-922C46F48B2B}">
      <dsp:nvSpPr>
        <dsp:cNvPr id="0" name=""/>
        <dsp:cNvSpPr/>
      </dsp:nvSpPr>
      <dsp:spPr>
        <a:xfrm rot="5340541">
          <a:off x="6268463" y="4395891"/>
          <a:ext cx="654893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654893" y="8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5340541">
        <a:off x="6579537" y="4387869"/>
        <a:ext cx="32744" cy="32744"/>
      </dsp:txXfrm>
    </dsp:sp>
    <dsp:sp modelId="{78420BE0-9D78-4B6C-A7BA-8601C1155CF2}">
      <dsp:nvSpPr>
        <dsp:cNvPr id="0" name=""/>
        <dsp:cNvSpPr/>
      </dsp:nvSpPr>
      <dsp:spPr>
        <a:xfrm>
          <a:off x="5546080" y="4731521"/>
          <a:ext cx="2144476" cy="1936479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Pembentukan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Penguatan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Kelembagaan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petani</a:t>
          </a:r>
          <a:r>
            <a:rPr lang="en-ID" sz="1600" b="1" i="1" kern="1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/ </a:t>
          </a: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Kelompoktani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5546080" y="4731521"/>
        <a:ext cx="2144476" cy="1936479"/>
      </dsp:txXfrm>
    </dsp:sp>
    <dsp:sp modelId="{B7C5787E-FC6C-48DE-9E71-30E2526A748D}">
      <dsp:nvSpPr>
        <dsp:cNvPr id="0" name=""/>
        <dsp:cNvSpPr/>
      </dsp:nvSpPr>
      <dsp:spPr>
        <a:xfrm rot="7634593">
          <a:off x="5258930" y="4233156"/>
          <a:ext cx="885829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885829" y="8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7634593">
        <a:off x="5679699" y="4219360"/>
        <a:ext cx="44291" cy="44291"/>
      </dsp:txXfrm>
    </dsp:sp>
    <dsp:sp modelId="{E24D00BD-3E5B-40C4-8B6C-37766EFFC811}">
      <dsp:nvSpPr>
        <dsp:cNvPr id="0" name=""/>
        <dsp:cNvSpPr/>
      </dsp:nvSpPr>
      <dsp:spPr>
        <a:xfrm>
          <a:off x="3862516" y="4386585"/>
          <a:ext cx="1949468" cy="1984397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1" kern="1200" dirty="0" err="1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Permodalan</a:t>
          </a:r>
          <a:endParaRPr lang="en-ID" sz="1600" b="1" i="1" kern="1200" dirty="0">
            <a:solidFill>
              <a:schemeClr val="bg1"/>
            </a:solidFill>
            <a:latin typeface="+mn-lt"/>
          </a:endParaRPr>
        </a:p>
      </dsp:txBody>
      <dsp:txXfrm>
        <a:off x="3862516" y="4386585"/>
        <a:ext cx="1949468" cy="1984397"/>
      </dsp:txXfrm>
    </dsp:sp>
    <dsp:sp modelId="{8CD457EA-13ED-4DAF-B88F-652F14CA6767}">
      <dsp:nvSpPr>
        <dsp:cNvPr id="0" name=""/>
        <dsp:cNvSpPr/>
      </dsp:nvSpPr>
      <dsp:spPr>
        <a:xfrm rot="9635642">
          <a:off x="5075407" y="3517424"/>
          <a:ext cx="551427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551427" y="8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9635642">
        <a:off x="5337336" y="3511988"/>
        <a:ext cx="27571" cy="27571"/>
      </dsp:txXfrm>
    </dsp:sp>
    <dsp:sp modelId="{6353768F-57CB-46D9-9E5A-0D2E887DD637}">
      <dsp:nvSpPr>
        <dsp:cNvPr id="0" name=""/>
        <dsp:cNvSpPr/>
      </dsp:nvSpPr>
      <dsp:spPr>
        <a:xfrm>
          <a:off x="3236928" y="2948698"/>
          <a:ext cx="1904885" cy="197265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Teknologi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Pascapanen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penyimpanan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(GHP)</a:t>
          </a:r>
          <a:endParaRPr lang="en-ID" sz="1600" b="1" i="1" kern="1200" dirty="0">
            <a:solidFill>
              <a:schemeClr val="tx1"/>
            </a:solidFill>
            <a:latin typeface="+mn-lt"/>
          </a:endParaRPr>
        </a:p>
      </dsp:txBody>
      <dsp:txXfrm>
        <a:off x="3236928" y="2948698"/>
        <a:ext cx="1904885" cy="1972657"/>
      </dsp:txXfrm>
    </dsp:sp>
    <dsp:sp modelId="{BBD926DC-4B17-4009-862B-FCF231F64C14}">
      <dsp:nvSpPr>
        <dsp:cNvPr id="0" name=""/>
        <dsp:cNvSpPr/>
      </dsp:nvSpPr>
      <dsp:spPr>
        <a:xfrm rot="11771541">
          <a:off x="5207046" y="2747230"/>
          <a:ext cx="393000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393000" y="8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11771541">
        <a:off x="5393722" y="2745755"/>
        <a:ext cx="19650" cy="19650"/>
      </dsp:txXfrm>
    </dsp:sp>
    <dsp:sp modelId="{225B5733-C90E-42EF-AF13-7B92B104573A}">
      <dsp:nvSpPr>
        <dsp:cNvPr id="0" name=""/>
        <dsp:cNvSpPr/>
      </dsp:nvSpPr>
      <dsp:spPr>
        <a:xfrm>
          <a:off x="2912318" y="1409793"/>
          <a:ext cx="2371247" cy="193332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b="1" i="1" kern="1200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Pengembangan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industri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olahan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dg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baku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buah-buahan</a:t>
          </a:r>
          <a:endParaRPr lang="en-ID" sz="1600" b="1" i="1" kern="1200" dirty="0">
            <a:solidFill>
              <a:schemeClr val="tx1"/>
            </a:solidFill>
            <a:latin typeface="+mn-lt"/>
          </a:endParaRPr>
        </a:p>
      </dsp:txBody>
      <dsp:txXfrm>
        <a:off x="2912318" y="1409793"/>
        <a:ext cx="2371247" cy="1933326"/>
      </dsp:txXfrm>
    </dsp:sp>
    <dsp:sp modelId="{D7D178EE-84C0-4891-9D86-189F1A280BDD}">
      <dsp:nvSpPr>
        <dsp:cNvPr id="0" name=""/>
        <dsp:cNvSpPr/>
      </dsp:nvSpPr>
      <dsp:spPr>
        <a:xfrm rot="14060773">
          <a:off x="5434800" y="1991272"/>
          <a:ext cx="705040" cy="16699"/>
        </a:xfrm>
        <a:custGeom>
          <a:avLst/>
          <a:gdLst/>
          <a:ahLst/>
          <a:cxnLst/>
          <a:rect l="0" t="0" r="0" b="0"/>
          <a:pathLst>
            <a:path>
              <a:moveTo>
                <a:pt x="0" y="8349"/>
              </a:moveTo>
              <a:lnTo>
                <a:pt x="705040" y="8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100" b="1" i="1" kern="1200">
            <a:solidFill>
              <a:srgbClr val="C00000"/>
            </a:solidFill>
            <a:latin typeface="+mn-lt"/>
          </a:endParaRPr>
        </a:p>
      </dsp:txBody>
      <dsp:txXfrm rot="14060773">
        <a:off x="5769695" y="1981996"/>
        <a:ext cx="35252" cy="35252"/>
      </dsp:txXfrm>
    </dsp:sp>
    <dsp:sp modelId="{DAF82055-F90B-4BFE-91AF-740D44CC3507}">
      <dsp:nvSpPr>
        <dsp:cNvPr id="0" name=""/>
        <dsp:cNvSpPr/>
      </dsp:nvSpPr>
      <dsp:spPr>
        <a:xfrm>
          <a:off x="4115296" y="75473"/>
          <a:ext cx="1871824" cy="1795987"/>
        </a:xfrm>
        <a:prstGeom prst="ellipse">
          <a:avLst/>
        </a:prstGeom>
        <a:solidFill>
          <a:srgbClr val="CC990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Tataniaga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(Pasar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domestik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ID" sz="1600" b="1" i="1" kern="1200" dirty="0" err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ekspor</a:t>
          </a:r>
          <a:r>
            <a:rPr lang="en-ID" sz="1600" b="1" i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en-ID" sz="1600" b="1" i="1" kern="1200" dirty="0">
            <a:solidFill>
              <a:schemeClr val="tx1"/>
            </a:solidFill>
            <a:latin typeface="+mn-lt"/>
          </a:endParaRPr>
        </a:p>
      </dsp:txBody>
      <dsp:txXfrm>
        <a:off x="4115296" y="75473"/>
        <a:ext cx="1871824" cy="17959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AAD59-D1E4-45DC-8F83-C21CDC6E55B8}">
      <dsp:nvSpPr>
        <dsp:cNvPr id="0" name=""/>
        <dsp:cNvSpPr/>
      </dsp:nvSpPr>
      <dsp:spPr>
        <a:xfrm>
          <a:off x="149417" y="569969"/>
          <a:ext cx="3457503" cy="1080469"/>
        </a:xfrm>
        <a:prstGeom prst="rect">
          <a:avLst/>
        </a:prstGeom>
        <a:solidFill>
          <a:schemeClr val="accent6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Bawang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Merah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5.000 Ha</a:t>
          </a:r>
          <a:endParaRPr lang="en-US" sz="2000" kern="1200" dirty="0">
            <a:solidFill>
              <a:schemeClr val="tx1"/>
            </a:solidFill>
            <a:latin typeface="Berlin Sans FB" panose="020E0602020502020306" pitchFamily="34" charset="0"/>
          </a:endParaRPr>
        </a:p>
      </dsp:txBody>
      <dsp:txXfrm>
        <a:off x="149417" y="569969"/>
        <a:ext cx="3457503" cy="1080469"/>
      </dsp:txXfrm>
    </dsp:sp>
    <dsp:sp modelId="{10C44586-6118-4912-B6F6-A1349F6F2C74}">
      <dsp:nvSpPr>
        <dsp:cNvPr id="0" name=""/>
        <dsp:cNvSpPr/>
      </dsp:nvSpPr>
      <dsp:spPr>
        <a:xfrm>
          <a:off x="5354" y="413902"/>
          <a:ext cx="756328" cy="113449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CAB83-9AA6-4403-8D37-8AD8E6B90829}">
      <dsp:nvSpPr>
        <dsp:cNvPr id="0" name=""/>
        <dsp:cNvSpPr/>
      </dsp:nvSpPr>
      <dsp:spPr>
        <a:xfrm>
          <a:off x="3905879" y="569969"/>
          <a:ext cx="3457503" cy="1080469"/>
        </a:xfrm>
        <a:prstGeom prst="rect">
          <a:avLst/>
        </a:prstGeom>
        <a:solidFill>
          <a:schemeClr val="accent6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Aneka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Cabai</a:t>
          </a:r>
          <a:endParaRPr lang="en-US" sz="2000" kern="1200" dirty="0" smtClean="0">
            <a:solidFill>
              <a:schemeClr val="tx1"/>
            </a:solidFill>
            <a:latin typeface="Berlin Sans FB" panose="020E0602020502020306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8.000 Ha</a:t>
          </a:r>
          <a:endParaRPr lang="en-US" sz="2000" kern="1200" dirty="0">
            <a:solidFill>
              <a:schemeClr val="tx1"/>
            </a:solidFill>
            <a:latin typeface="Berlin Sans FB" panose="020E0602020502020306" pitchFamily="34" charset="0"/>
          </a:endParaRPr>
        </a:p>
      </dsp:txBody>
      <dsp:txXfrm>
        <a:off x="3905879" y="569969"/>
        <a:ext cx="3457503" cy="1080469"/>
      </dsp:txXfrm>
    </dsp:sp>
    <dsp:sp modelId="{E250ACDF-F76A-4B5A-8787-6A946FF78CAB}">
      <dsp:nvSpPr>
        <dsp:cNvPr id="0" name=""/>
        <dsp:cNvSpPr/>
      </dsp:nvSpPr>
      <dsp:spPr>
        <a:xfrm>
          <a:off x="3761816" y="413902"/>
          <a:ext cx="756328" cy="113449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BE107-EE3E-4D89-BCF7-AC1ED2161F81}">
      <dsp:nvSpPr>
        <dsp:cNvPr id="0" name=""/>
        <dsp:cNvSpPr/>
      </dsp:nvSpPr>
      <dsp:spPr>
        <a:xfrm>
          <a:off x="7662341" y="569969"/>
          <a:ext cx="3457503" cy="1080469"/>
        </a:xfrm>
        <a:prstGeom prst="rect">
          <a:avLst/>
        </a:prstGeom>
        <a:solidFill>
          <a:schemeClr val="accent6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Sayuran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Lainnya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(</a:t>
          </a:r>
          <a:r>
            <a:rPr lang="en-US" sz="2000" kern="12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Sayuran</a:t>
          </a:r>
          <a:r>
            <a:rPr lang="en-US" sz="20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Daun</a:t>
          </a:r>
          <a:r>
            <a:rPr lang="en-US" sz="20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) 2.000 Ha</a:t>
          </a:r>
          <a:endParaRPr lang="en-US" sz="2000" kern="1200" dirty="0">
            <a:solidFill>
              <a:schemeClr val="tx1"/>
            </a:solidFill>
            <a:latin typeface="Berlin Sans FB" panose="020E0602020502020306" pitchFamily="34" charset="0"/>
          </a:endParaRPr>
        </a:p>
      </dsp:txBody>
      <dsp:txXfrm>
        <a:off x="7662341" y="569969"/>
        <a:ext cx="3457503" cy="1080469"/>
      </dsp:txXfrm>
    </dsp:sp>
    <dsp:sp modelId="{D0DE2FF6-BB03-4B9A-889A-BF211CF3DF6B}">
      <dsp:nvSpPr>
        <dsp:cNvPr id="0" name=""/>
        <dsp:cNvSpPr/>
      </dsp:nvSpPr>
      <dsp:spPr>
        <a:xfrm>
          <a:off x="7518279" y="413902"/>
          <a:ext cx="756328" cy="113449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A33BE-BF6F-43FD-911B-46CB50DD387F}">
      <dsp:nvSpPr>
        <dsp:cNvPr id="0" name=""/>
        <dsp:cNvSpPr/>
      </dsp:nvSpPr>
      <dsp:spPr>
        <a:xfrm>
          <a:off x="149417" y="1930161"/>
          <a:ext cx="3457503" cy="1080469"/>
        </a:xfrm>
        <a:prstGeom prst="rect">
          <a:avLst/>
        </a:prstGeom>
        <a:solidFill>
          <a:schemeClr val="accent6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Bawang</a:t>
          </a:r>
          <a:r>
            <a:rPr lang="en-US" sz="20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Putih</a:t>
          </a:r>
          <a:r>
            <a:rPr lang="en-US" sz="20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20.000 Ha</a:t>
          </a:r>
          <a:endParaRPr lang="en-US" sz="2000" kern="1200" dirty="0">
            <a:solidFill>
              <a:schemeClr val="tx1"/>
            </a:solidFill>
            <a:latin typeface="Berlin Sans FB" panose="020E0602020502020306" pitchFamily="34" charset="0"/>
          </a:endParaRPr>
        </a:p>
      </dsp:txBody>
      <dsp:txXfrm>
        <a:off x="149417" y="1930161"/>
        <a:ext cx="3457503" cy="1080469"/>
      </dsp:txXfrm>
    </dsp:sp>
    <dsp:sp modelId="{2FD0C248-31C9-4D83-A732-21EB0D0CBE26}">
      <dsp:nvSpPr>
        <dsp:cNvPr id="0" name=""/>
        <dsp:cNvSpPr/>
      </dsp:nvSpPr>
      <dsp:spPr>
        <a:xfrm>
          <a:off x="5354" y="1774093"/>
          <a:ext cx="756328" cy="113449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34B94-C008-4E1A-A656-3D6BF4C88E4E}">
      <dsp:nvSpPr>
        <dsp:cNvPr id="0" name=""/>
        <dsp:cNvSpPr/>
      </dsp:nvSpPr>
      <dsp:spPr>
        <a:xfrm>
          <a:off x="3905879" y="1930161"/>
          <a:ext cx="3457503" cy="1080469"/>
        </a:xfrm>
        <a:prstGeom prst="rect">
          <a:avLst/>
        </a:prstGeom>
        <a:solidFill>
          <a:schemeClr val="accent6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Tanaman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Obat</a:t>
          </a:r>
          <a:endParaRPr lang="en-US" sz="2000" b="0" i="0" u="none" strike="noStrike" kern="1200" dirty="0" smtClean="0">
            <a:solidFill>
              <a:schemeClr val="tx1"/>
            </a:solidFill>
            <a:effectLst/>
            <a:latin typeface="Berlin Sans FB" panose="020E0602020502020306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600 ha</a:t>
          </a:r>
          <a:endParaRPr lang="en-US" sz="2000" kern="1200" dirty="0">
            <a:solidFill>
              <a:schemeClr val="tx1"/>
            </a:solidFill>
            <a:latin typeface="Berlin Sans FB" panose="020E0602020502020306" pitchFamily="34" charset="0"/>
          </a:endParaRPr>
        </a:p>
      </dsp:txBody>
      <dsp:txXfrm>
        <a:off x="3905879" y="1930161"/>
        <a:ext cx="3457503" cy="1080469"/>
      </dsp:txXfrm>
    </dsp:sp>
    <dsp:sp modelId="{B7260A1B-88D8-42BF-8D8F-33EA5DC916F8}">
      <dsp:nvSpPr>
        <dsp:cNvPr id="0" name=""/>
        <dsp:cNvSpPr/>
      </dsp:nvSpPr>
      <dsp:spPr>
        <a:xfrm>
          <a:off x="3761816" y="1774093"/>
          <a:ext cx="756328" cy="113449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BB418-4DC4-4D7F-9C90-D80FCEE4D52B}">
      <dsp:nvSpPr>
        <dsp:cNvPr id="0" name=""/>
        <dsp:cNvSpPr/>
      </dsp:nvSpPr>
      <dsp:spPr>
        <a:xfrm>
          <a:off x="7662341" y="1930161"/>
          <a:ext cx="3457503" cy="1080469"/>
        </a:xfrm>
        <a:prstGeom prst="rect">
          <a:avLst/>
        </a:prstGeom>
        <a:solidFill>
          <a:schemeClr val="accent6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GAP </a:t>
          </a:r>
          <a:r>
            <a:rPr lang="en-US" sz="2000" kern="12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Sayuran</a:t>
          </a:r>
          <a:r>
            <a:rPr lang="en-US" sz="20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dan</a:t>
          </a:r>
          <a:r>
            <a:rPr lang="en-US" sz="20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Tanaman</a:t>
          </a:r>
          <a:r>
            <a:rPr lang="en-US" sz="20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Obat</a:t>
          </a:r>
          <a:r>
            <a:rPr lang="en-US" sz="20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100 </a:t>
          </a:r>
          <a:r>
            <a:rPr lang="en-US" sz="2000" kern="1200" dirty="0" err="1" smtClean="0">
              <a:solidFill>
                <a:schemeClr val="tx1"/>
              </a:solidFill>
              <a:latin typeface="Berlin Sans FB" panose="020E0602020502020306" pitchFamily="34" charset="0"/>
            </a:rPr>
            <a:t>Kelompok</a:t>
          </a:r>
          <a:endParaRPr lang="en-US" sz="2000" kern="1200" dirty="0">
            <a:solidFill>
              <a:schemeClr val="tx1"/>
            </a:solidFill>
            <a:latin typeface="Berlin Sans FB" panose="020E0602020502020306" pitchFamily="34" charset="0"/>
          </a:endParaRPr>
        </a:p>
      </dsp:txBody>
      <dsp:txXfrm>
        <a:off x="7662341" y="1930161"/>
        <a:ext cx="3457503" cy="1080469"/>
      </dsp:txXfrm>
    </dsp:sp>
    <dsp:sp modelId="{2CC50D85-9A68-4B70-8288-7E1116DB58D5}">
      <dsp:nvSpPr>
        <dsp:cNvPr id="0" name=""/>
        <dsp:cNvSpPr/>
      </dsp:nvSpPr>
      <dsp:spPr>
        <a:xfrm>
          <a:off x="7518279" y="1774093"/>
          <a:ext cx="756328" cy="113449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7A05F-D9A9-4EEF-B445-26CDEB23E9D7}">
      <dsp:nvSpPr>
        <dsp:cNvPr id="0" name=""/>
        <dsp:cNvSpPr/>
      </dsp:nvSpPr>
      <dsp:spPr>
        <a:xfrm>
          <a:off x="3899160" y="3291487"/>
          <a:ext cx="6128839" cy="1080469"/>
        </a:xfrm>
        <a:prstGeom prst="rect">
          <a:avLst/>
        </a:prstGeom>
        <a:solidFill>
          <a:schemeClr val="accent6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83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Kawasan sayuran dan tanaman obat di wilayah perbatasan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0" i="0" u="none" strike="noStrike" kern="1200" dirty="0" smtClean="0">
              <a:solidFill>
                <a:schemeClr val="tx1"/>
              </a:solidFill>
              <a:effectLst/>
              <a:latin typeface="Berlin Sans FB" panose="020E0602020502020306" pitchFamily="34" charset="0"/>
            </a:rPr>
            <a:t>200 Ha</a:t>
          </a:r>
          <a:endParaRPr lang="en-US" sz="2000" kern="1200" dirty="0">
            <a:solidFill>
              <a:schemeClr val="tx1"/>
            </a:solidFill>
            <a:latin typeface="Berlin Sans FB" panose="020E0602020502020306" pitchFamily="34" charset="0"/>
          </a:endParaRPr>
        </a:p>
      </dsp:txBody>
      <dsp:txXfrm>
        <a:off x="3899160" y="3291487"/>
        <a:ext cx="6128839" cy="1080469"/>
      </dsp:txXfrm>
    </dsp:sp>
    <dsp:sp modelId="{A3827FD4-4AA9-46D1-9852-FFD3531C9D65}">
      <dsp:nvSpPr>
        <dsp:cNvPr id="0" name=""/>
        <dsp:cNvSpPr/>
      </dsp:nvSpPr>
      <dsp:spPr>
        <a:xfrm>
          <a:off x="3689785" y="3134285"/>
          <a:ext cx="756328" cy="1134493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402960-83ED-47F8-83CD-BC6822A654F7}">
      <dsp:nvSpPr>
        <dsp:cNvPr id="0" name=""/>
        <dsp:cNvSpPr/>
      </dsp:nvSpPr>
      <dsp:spPr>
        <a:xfrm>
          <a:off x="151358" y="321174"/>
          <a:ext cx="3518408" cy="1099502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73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Jeruk</a:t>
          </a:r>
          <a:endParaRPr lang="en-US" sz="2000" b="0" i="0" u="none" strike="noStrike" kern="1200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3.000 Ha</a:t>
          </a:r>
          <a:endParaRPr lang="en-US" sz="2000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51358" y="321174"/>
        <a:ext cx="3518408" cy="1099502"/>
      </dsp:txXfrm>
    </dsp:sp>
    <dsp:sp modelId="{454643A4-7EF2-43D4-98B4-DB66FA34258F}">
      <dsp:nvSpPr>
        <dsp:cNvPr id="0" name=""/>
        <dsp:cNvSpPr/>
      </dsp:nvSpPr>
      <dsp:spPr>
        <a:xfrm>
          <a:off x="4758" y="162357"/>
          <a:ext cx="769651" cy="11544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B90DD-9298-4E0F-8C31-7AE648206ACB}">
      <dsp:nvSpPr>
        <dsp:cNvPr id="0" name=""/>
        <dsp:cNvSpPr/>
      </dsp:nvSpPr>
      <dsp:spPr>
        <a:xfrm>
          <a:off x="3957658" y="321174"/>
          <a:ext cx="3518408" cy="1099502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73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Mangga</a:t>
          </a:r>
          <a:endParaRPr lang="en-US" sz="2000" b="0" i="0" u="none" strike="noStrike" kern="1200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2.000 Ha</a:t>
          </a:r>
          <a:endParaRPr lang="en-US" sz="2000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957658" y="321174"/>
        <a:ext cx="3518408" cy="1099502"/>
      </dsp:txXfrm>
    </dsp:sp>
    <dsp:sp modelId="{56D30285-0BA4-49D2-A5CB-C141AF6BC842}">
      <dsp:nvSpPr>
        <dsp:cNvPr id="0" name=""/>
        <dsp:cNvSpPr/>
      </dsp:nvSpPr>
      <dsp:spPr>
        <a:xfrm>
          <a:off x="3811057" y="162357"/>
          <a:ext cx="769651" cy="11544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F438B-7674-4E8F-9841-77E2CB606725}">
      <dsp:nvSpPr>
        <dsp:cNvPr id="0" name=""/>
        <dsp:cNvSpPr/>
      </dsp:nvSpPr>
      <dsp:spPr>
        <a:xfrm>
          <a:off x="7763957" y="321174"/>
          <a:ext cx="3518408" cy="1099502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73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Manggis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1.500 Ha</a:t>
          </a:r>
          <a:endParaRPr lang="en-US" sz="2000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7763957" y="321174"/>
        <a:ext cx="3518408" cy="1099502"/>
      </dsp:txXfrm>
    </dsp:sp>
    <dsp:sp modelId="{A7F16FD4-038B-4814-A419-49305D5CC6E7}">
      <dsp:nvSpPr>
        <dsp:cNvPr id="0" name=""/>
        <dsp:cNvSpPr/>
      </dsp:nvSpPr>
      <dsp:spPr>
        <a:xfrm>
          <a:off x="7617357" y="162357"/>
          <a:ext cx="769651" cy="11544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16B42-3C4B-4BA1-B95F-8BCE092AEFD2}">
      <dsp:nvSpPr>
        <dsp:cNvPr id="0" name=""/>
        <dsp:cNvSpPr/>
      </dsp:nvSpPr>
      <dsp:spPr>
        <a:xfrm>
          <a:off x="151358" y="1705326"/>
          <a:ext cx="3518408" cy="1099502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73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Pisang</a:t>
          </a:r>
          <a:endParaRPr lang="en-US" sz="2000" b="0" i="0" u="none" strike="noStrike" kern="1200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1.500 Ha</a:t>
          </a:r>
          <a:endParaRPr lang="en-US" sz="2000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51358" y="1705326"/>
        <a:ext cx="3518408" cy="1099502"/>
      </dsp:txXfrm>
    </dsp:sp>
    <dsp:sp modelId="{D3F54076-F87E-4FC9-AC3E-1A1032116CC2}">
      <dsp:nvSpPr>
        <dsp:cNvPr id="0" name=""/>
        <dsp:cNvSpPr/>
      </dsp:nvSpPr>
      <dsp:spPr>
        <a:xfrm>
          <a:off x="4758" y="1546509"/>
          <a:ext cx="769651" cy="11544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3E0DE-2F0F-49F5-87B3-8104D17241C0}">
      <dsp:nvSpPr>
        <dsp:cNvPr id="0" name=""/>
        <dsp:cNvSpPr/>
      </dsp:nvSpPr>
      <dsp:spPr>
        <a:xfrm>
          <a:off x="3957658" y="1705326"/>
          <a:ext cx="3518408" cy="1099502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73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Buah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Lainnya</a:t>
          </a:r>
          <a:endParaRPr lang="en-US" sz="2000" b="0" i="0" u="none" strike="noStrike" kern="1200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750 Ha</a:t>
          </a:r>
          <a:endParaRPr lang="en-US" sz="2000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957658" y="1705326"/>
        <a:ext cx="3518408" cy="1099502"/>
      </dsp:txXfrm>
    </dsp:sp>
    <dsp:sp modelId="{C63A35A0-6580-4121-B34E-4D7A29514E6A}">
      <dsp:nvSpPr>
        <dsp:cNvPr id="0" name=""/>
        <dsp:cNvSpPr/>
      </dsp:nvSpPr>
      <dsp:spPr>
        <a:xfrm>
          <a:off x="3811057" y="1546509"/>
          <a:ext cx="769651" cy="11544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9EE5D-8143-4CE2-8446-2E62AB35F5A2}">
      <dsp:nvSpPr>
        <dsp:cNvPr id="0" name=""/>
        <dsp:cNvSpPr/>
      </dsp:nvSpPr>
      <dsp:spPr>
        <a:xfrm>
          <a:off x="7763957" y="1705326"/>
          <a:ext cx="3518408" cy="1099502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73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Buah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di Wilayah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Perbatasan</a:t>
          </a:r>
          <a:endParaRPr lang="en-US" sz="2000" b="0" i="0" u="none" strike="noStrike" kern="1200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500 Ha</a:t>
          </a:r>
          <a:endParaRPr lang="en-US" sz="2000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7763957" y="1705326"/>
        <a:ext cx="3518408" cy="1099502"/>
      </dsp:txXfrm>
    </dsp:sp>
    <dsp:sp modelId="{2C0F160A-0B07-41E8-AE8C-738E690294E0}">
      <dsp:nvSpPr>
        <dsp:cNvPr id="0" name=""/>
        <dsp:cNvSpPr/>
      </dsp:nvSpPr>
      <dsp:spPr>
        <a:xfrm>
          <a:off x="7617357" y="1546509"/>
          <a:ext cx="769651" cy="11544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2FF3B-02EC-4849-8EBC-757534A7E9B3}">
      <dsp:nvSpPr>
        <dsp:cNvPr id="0" name=""/>
        <dsp:cNvSpPr/>
      </dsp:nvSpPr>
      <dsp:spPr>
        <a:xfrm>
          <a:off x="151358" y="3089477"/>
          <a:ext cx="3518408" cy="1099502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73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Kawasan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Florikultura</a:t>
          </a:r>
          <a:endParaRPr lang="en-US" sz="2000" b="0" i="0" u="none" strike="noStrike" kern="1200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200.000 m</a:t>
          </a:r>
          <a:r>
            <a:rPr lang="en-US" sz="2000" b="0" i="0" u="none" strike="noStrike" kern="1200" baseline="300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endParaRPr lang="en-US" sz="2000" kern="1200" baseline="300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151358" y="3089477"/>
        <a:ext cx="3518408" cy="1099502"/>
      </dsp:txXfrm>
    </dsp:sp>
    <dsp:sp modelId="{47E53735-6884-43F1-B8D9-6E9B9980FD79}">
      <dsp:nvSpPr>
        <dsp:cNvPr id="0" name=""/>
        <dsp:cNvSpPr/>
      </dsp:nvSpPr>
      <dsp:spPr>
        <a:xfrm>
          <a:off x="4758" y="2930660"/>
          <a:ext cx="769651" cy="11544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CBC99-F931-42C9-95F3-C3CD5D982983}">
      <dsp:nvSpPr>
        <dsp:cNvPr id="0" name=""/>
        <dsp:cNvSpPr/>
      </dsp:nvSpPr>
      <dsp:spPr>
        <a:xfrm>
          <a:off x="3957658" y="3089477"/>
          <a:ext cx="3518408" cy="1099502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73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GAP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Buah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dan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Florikultura</a:t>
          </a:r>
          <a:endParaRPr lang="en-US" sz="2000" b="0" i="0" u="none" strike="noStrike" kern="1200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150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Kelompok</a:t>
          </a:r>
          <a:endParaRPr lang="en-US" sz="2000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957658" y="3089477"/>
        <a:ext cx="3518408" cy="1099502"/>
      </dsp:txXfrm>
    </dsp:sp>
    <dsp:sp modelId="{D74E9A9F-B983-41C0-A544-0165DD83A07F}">
      <dsp:nvSpPr>
        <dsp:cNvPr id="0" name=""/>
        <dsp:cNvSpPr/>
      </dsp:nvSpPr>
      <dsp:spPr>
        <a:xfrm>
          <a:off x="3811057" y="2930660"/>
          <a:ext cx="769651" cy="11544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6CEC6-58EA-41AF-9541-DEEC55F33FDF}">
      <dsp:nvSpPr>
        <dsp:cNvPr id="0" name=""/>
        <dsp:cNvSpPr/>
      </dsp:nvSpPr>
      <dsp:spPr>
        <a:xfrm>
          <a:off x="7763957" y="3089477"/>
          <a:ext cx="3518408" cy="1099502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73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Registrasi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Kebun</a:t>
          </a: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Buah</a:t>
          </a:r>
          <a:endParaRPr lang="en-US" sz="2000" b="0" i="0" u="none" strike="noStrike" kern="1200" dirty="0" smtClean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1.500 </a:t>
          </a:r>
          <a:r>
            <a:rPr lang="en-US" sz="2000" b="0" i="0" u="none" strike="noStrike" kern="1200" dirty="0" err="1" smtClean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kebun</a:t>
          </a:r>
          <a:endParaRPr lang="en-US" sz="2000" kern="1200" dirty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7763957" y="3089477"/>
        <a:ext cx="3518408" cy="1099502"/>
      </dsp:txXfrm>
    </dsp:sp>
    <dsp:sp modelId="{3C42C500-7726-4D36-8C9E-6D61A68BAA13}">
      <dsp:nvSpPr>
        <dsp:cNvPr id="0" name=""/>
        <dsp:cNvSpPr/>
      </dsp:nvSpPr>
      <dsp:spPr>
        <a:xfrm>
          <a:off x="7617357" y="2930660"/>
          <a:ext cx="769651" cy="115447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59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46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7418A-C529-4DC9-81C6-A626B45D3DC2}" type="datetimeFigureOut">
              <a:rPr lang="en-US" smtClean="0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292E-D82F-4A97-A56C-F2A9045E14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639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067F-3AEF-4D7C-8D48-7EA1D85D49A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34DF-A37A-4E6A-BA93-5DFBA7EAE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44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48784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5724796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2303142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7F64F-6B23-4BFF-80DC-086FDB782745}" type="datetimeFigureOut">
              <a:rPr lang="en-US" smtClean="0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3CC59-20DA-4B62-85C1-663F79CBBF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96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6A1E9-9DF3-492B-BB54-9F004DC270E0}" type="datetimeFigureOut">
              <a:rPr lang="en-US" smtClean="0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4A626-70F3-4160-820D-813B9EE715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21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6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AF6E2C9B-5FA2-460D-9BE7-B0812FC2A6FF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00000000-1234-1234-1234-123412341234}" type="slidenum">
              <a:rPr lang="en" smtClean="0">
                <a:solidFill>
                  <a:srgbClr val="455F51"/>
                </a:solidFill>
              </a:rPr>
              <a:pPr algn="l"/>
              <a:t>‹#›</a:t>
            </a:fld>
            <a:endParaRPr lang="en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6769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082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1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5279409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9049069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1"/>
            <a:ext cx="2628900" cy="57598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1"/>
            <a:ext cx="7734300" cy="5759899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9143117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096000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8433997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94625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557433" y="2655800"/>
            <a:ext cx="52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9074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314404" y="3736104"/>
            <a:ext cx="2540817" cy="1674048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5514789"/>
            <a:ext cx="1447979" cy="1343092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1"/>
            <a:ext cx="2581427" cy="3333740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962319" y="1"/>
            <a:ext cx="1295499" cy="112400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240784" y="5219527"/>
            <a:ext cx="1988449" cy="1638352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7132233" y="2619133"/>
            <a:ext cx="414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7132233" y="4294739"/>
            <a:ext cx="414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7503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200326" y="4317103"/>
            <a:ext cx="1240695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10136915" y="4683888"/>
            <a:ext cx="1705131" cy="136213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9322511" y="5281533"/>
            <a:ext cx="755048" cy="123603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" y="3352803"/>
            <a:ext cx="1838473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819438" y="1"/>
            <a:ext cx="1476469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0134587" y="561948"/>
            <a:ext cx="2057435" cy="3581499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459433" y="1764800"/>
            <a:ext cx="5145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24920" rtl="0">
              <a:spcBef>
                <a:spcPts val="800"/>
              </a:spcBef>
              <a:spcAft>
                <a:spcPts val="0"/>
              </a:spcAft>
              <a:buClr>
                <a:srgbClr val="51B148"/>
              </a:buClr>
              <a:buSzPts val="2600"/>
              <a:buChar char="⊷"/>
              <a:defRPr sz="3467" i="1">
                <a:solidFill>
                  <a:srgbClr val="51B148"/>
                </a:solidFill>
              </a:defRPr>
            </a:lvl1pPr>
            <a:lvl2pPr marL="1219170" lvl="1" indent="-52492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⊶"/>
              <a:defRPr sz="3467" i="1">
                <a:solidFill>
                  <a:srgbClr val="51B148"/>
                </a:solidFill>
              </a:defRPr>
            </a:lvl2pPr>
            <a:lvl3pPr marL="1828754" lvl="2" indent="-52492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⊸"/>
              <a:defRPr sz="3467" i="1">
                <a:solidFill>
                  <a:srgbClr val="51B148"/>
                </a:solidFill>
              </a:defRPr>
            </a:lvl3pPr>
            <a:lvl4pPr marL="2438339" lvl="3" indent="-52492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3467" i="1">
                <a:solidFill>
                  <a:srgbClr val="51B148"/>
                </a:solidFill>
              </a:defRPr>
            </a:lvl4pPr>
            <a:lvl5pPr marL="3047924" lvl="4" indent="-52492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3467" i="1">
                <a:solidFill>
                  <a:srgbClr val="51B148"/>
                </a:solidFill>
              </a:defRPr>
            </a:lvl5pPr>
            <a:lvl6pPr marL="3657509" lvl="5" indent="-52492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3467" i="1">
                <a:solidFill>
                  <a:srgbClr val="51B148"/>
                </a:solidFill>
              </a:defRPr>
            </a:lvl6pPr>
            <a:lvl7pPr marL="4267093" lvl="6" indent="-52492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3467" i="1">
                <a:solidFill>
                  <a:srgbClr val="51B148"/>
                </a:solidFill>
              </a:defRPr>
            </a:lvl7pPr>
            <a:lvl8pPr marL="4876678" lvl="7" indent="-52492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3467" i="1">
                <a:solidFill>
                  <a:srgbClr val="51B148"/>
                </a:solidFill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3467" i="1">
                <a:solidFill>
                  <a:srgbClr val="51B14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Google Shape;33;p4"/>
          <p:cNvSpPr txBox="1"/>
          <p:nvPr/>
        </p:nvSpPr>
        <p:spPr>
          <a:xfrm>
            <a:off x="2042300" y="1456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12800">
                <a:solidFill>
                  <a:srgbClr val="484F56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800">
              <a:solidFill>
                <a:srgbClr val="484F5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654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704731" y="1428602"/>
            <a:ext cx="1552776" cy="2443365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590656" y="1"/>
            <a:ext cx="3124305" cy="180976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4467128"/>
            <a:ext cx="1676419" cy="2390856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760100" y="2258900"/>
            <a:ext cx="5822400" cy="407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⊷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09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989333" y="1597367"/>
            <a:ext cx="45932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6989333" y="2665300"/>
            <a:ext cx="4593200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⊷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494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096000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8433997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24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271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5096000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7264851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9433701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88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090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2200326" y="4317103"/>
            <a:ext cx="1240695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1" y="3352803"/>
            <a:ext cx="1838473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819438" y="1"/>
            <a:ext cx="1476469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4295900" y="5773467"/>
            <a:ext cx="7286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algn="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72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659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4" name="Google Shape;94;p12"/>
          <p:cNvSpPr/>
          <p:nvPr/>
        </p:nvSpPr>
        <p:spPr>
          <a:xfrm rot="3560713">
            <a:off x="10559973" y="5519878"/>
            <a:ext cx="1506345" cy="91424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10025215" y="5284451"/>
            <a:ext cx="586803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542405" y="282001"/>
            <a:ext cx="896047" cy="71576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321473" y="352438"/>
            <a:ext cx="130087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51B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892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0" name="Google Shape;100;p13"/>
          <p:cNvSpPr/>
          <p:nvPr/>
        </p:nvSpPr>
        <p:spPr>
          <a:xfrm rot="3560713">
            <a:off x="10559973" y="5519878"/>
            <a:ext cx="1506345" cy="91424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10025215" y="5284451"/>
            <a:ext cx="586803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542405" y="282001"/>
            <a:ext cx="896047" cy="71576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321473" y="352438"/>
            <a:ext cx="130087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633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C86B2-85DA-4647-AE96-9E655293C1A6}" type="datetimeFigureOut">
              <a:rPr lang="en-US">
                <a:solidFill>
                  <a:srgbClr val="000000"/>
                </a:solidFill>
              </a:rPr>
              <a:pPr/>
              <a:t>2/18/2019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408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418A-C529-4DC9-81C6-A626B45D3DC2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292E-D82F-4A97-A56C-F2A9045E1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963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B7DF-B80D-48CD-ADEC-C818ADAFC004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6E81-924F-4060-AA13-099FE223B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486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48C55-2BF2-47C5-835B-2894805A86FA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E3CB-8A18-43DC-8D79-FC743996A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87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353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A8EF-2363-45C7-BC00-275C551425A5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B30C-A5DB-4824-A98E-39B167C39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327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84D1-6793-4924-9A28-942885F2E9EA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6514-79B2-4A72-B5BD-CCFD38604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867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F64F-6B23-4BFF-80DC-086FDB782745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CC59-20DA-4B62-85C1-663F79CBB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443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A1E9-9DF3-492B-BB54-9F004DC270E0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A626-70F3-4160-820D-813B9EE71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6954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9C53-9D27-47E6-90BE-4204302DEBB3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5579-7E33-43CE-BF95-74BB43E61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210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E85B-6F89-410F-9FB7-99B9F1DB22BF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FD10-9FBB-4B4B-A333-920DB9A27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669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33BA-E19C-40B2-9A70-8F5E759DAAD3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D995-2568-482E-B318-15A297CF4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192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3F54-EFDB-4CC9-BDD8-4C60DFF65787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9CD3-3437-43A2-87E2-083855928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24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79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32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22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71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D2299-A522-4CFB-B199-4B1DB7E4263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A45E-D497-4DC0-AA2E-E975E1E5E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22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7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5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609585"/>
            <a:fld id="{5586B75A-687E-405C-8A0B-8D00578BA2C3}" type="datetimeFigureOut">
              <a:rPr lang="en-US" smtClean="0"/>
              <a:pPr defTabSz="609585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609585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 algn="l" defTabSz="609585"/>
            <a:fld id="{00000000-1234-1234-1234-123412341234}" type="slidenum">
              <a:rPr lang="en" smtClean="0"/>
              <a:pPr algn="l" defTabSz="609585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285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60100" y="2258909"/>
            <a:ext cx="58224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fld id="{A183FF04-511D-4122-9437-9234F25E6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443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AF1395C9-B556-4199-9873-E5EF7498FA2E}" type="datetimeFigureOut">
              <a:rPr lang="en-US"/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97EE3C8F-35C4-49A8-B077-CE51D53A3BE1}" type="slidenum">
              <a:rPr lang="en-US"/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0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9.png"/><Relationship Id="rId18" Type="http://schemas.openxmlformats.org/officeDocument/2006/relationships/image" Target="../media/image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https://encrypted-tbn2.gstatic.com/images?q=tbn:ANd9GcSO9iQ5FyZnBmHhoMMwmbaFoeY9-WTMIPp6soeWqhLJLqW4mQNm" TargetMode="External"/><Relationship Id="rId17" Type="http://schemas.openxmlformats.org/officeDocument/2006/relationships/image" Target="../media/image43.png"/><Relationship Id="rId2" Type="http://schemas.openxmlformats.org/officeDocument/2006/relationships/image" Target="../media/image33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6.jpeg"/><Relationship Id="rId11" Type="http://schemas.openxmlformats.org/officeDocument/2006/relationships/image" Target="../media/image6.jpeg"/><Relationship Id="rId5" Type="http://schemas.openxmlformats.org/officeDocument/2006/relationships/image" Target="../media/image8.jpeg"/><Relationship Id="rId15" Type="http://schemas.openxmlformats.org/officeDocument/2006/relationships/image" Target="../media/image41.jpeg"/><Relationship Id="rId10" Type="http://schemas.openxmlformats.org/officeDocument/2006/relationships/image" Target="../media/image10.png"/><Relationship Id="rId4" Type="http://schemas.openxmlformats.org/officeDocument/2006/relationships/image" Target="../media/image35.jpe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Excel_Worksheet3.xlsx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package" Target="../embeddings/Microsoft_Office_Excel_Worksheet2.xlsx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package" Target="../embeddings/Microsoft_Office_Excel_Worksheet4.xlsx"/><Relationship Id="rId10" Type="http://schemas.openxmlformats.org/officeDocument/2006/relationships/image" Target="../media/image24.png"/><Relationship Id="rId4" Type="http://schemas.openxmlformats.org/officeDocument/2006/relationships/package" Target="../embeddings/Microsoft_Office_Excel_Worksheet1.xlsx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33050E45-3CEE-47B2-B894-2EA1B420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677" y="3490785"/>
            <a:ext cx="1258148" cy="1230845"/>
          </a:xfrm>
          <a:prstGeom prst="ellipse">
            <a:avLst/>
          </a:prstGeom>
          <a:ln w="3175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13" name="Rectangle 12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503" y="893169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RANCANGAN KEGIATAN STRATEGIS HORTIKULTURA 2020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999" y="4038418"/>
            <a:ext cx="8382001" cy="969962"/>
          </a:xfrm>
        </p:spPr>
        <p:txBody>
          <a:bodyPr anchor="ctr"/>
          <a:lstStyle/>
          <a:p>
            <a:r>
              <a:rPr lang="en-US" dirty="0" smtClean="0"/>
              <a:t>RAPAT KOORDINASI TEKNIS PERENCANAAN PEMBANGUNAN PERTANIAN TAHUN 2020</a:t>
            </a:r>
            <a:endParaRPr lang="en-US" dirty="0"/>
          </a:p>
        </p:txBody>
      </p:sp>
      <p:pic>
        <p:nvPicPr>
          <p:cNvPr id="4" name="Picture 2" descr="Image result for cabe keri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4670" y="1859632"/>
            <a:ext cx="1446843" cy="1357625"/>
          </a:xfrm>
          <a:prstGeom prst="ellipse">
            <a:avLst/>
          </a:prstGeom>
          <a:ln w="3175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abe rawit mera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5904" y="146104"/>
            <a:ext cx="1418624" cy="1359213"/>
          </a:xfrm>
          <a:prstGeom prst="ellipse">
            <a:avLst/>
          </a:prstGeom>
          <a:ln w="3175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ambar terkait">
            <a:extLst>
              <a:ext uri="{FF2B5EF4-FFF2-40B4-BE49-F238E27FC236}">
                <a16:creationId xmlns:a16="http://schemas.microsoft.com/office/drawing/2014/main" xmlns="" id="{139CEE66-DF83-436E-9E0C-F98E5EFE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745" y="5191902"/>
            <a:ext cx="1027075" cy="1158223"/>
          </a:xfrm>
          <a:prstGeom prst="ellipse">
            <a:avLst/>
          </a:prstGeom>
          <a:ln w="3175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437023E1-C5D1-4A76-A0ED-FE515556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677" y="302029"/>
            <a:ext cx="1149212" cy="1205882"/>
          </a:xfrm>
          <a:prstGeom prst="ellipse">
            <a:avLst/>
          </a:prstGeom>
          <a:ln w="3175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Hasil gambar untuk bawang putih impor">
            <a:extLst>
              <a:ext uri="{FF2B5EF4-FFF2-40B4-BE49-F238E27FC236}">
                <a16:creationId xmlns:a16="http://schemas.microsoft.com/office/drawing/2014/main" xmlns="" id="{FAC42A41-F304-4EC3-BBA4-AB12A836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3503" y="5517785"/>
            <a:ext cx="1275542" cy="1166266"/>
          </a:xfrm>
          <a:prstGeom prst="ellipse">
            <a:avLst/>
          </a:prstGeom>
          <a:ln w="3175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3503" y="3846176"/>
            <a:ext cx="1277048" cy="1354445"/>
          </a:xfrm>
          <a:prstGeom prst="ellipse">
            <a:avLst/>
          </a:prstGeom>
          <a:ln w="9525">
            <a:solidFill>
              <a:schemeClr val="accent6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28534FE5-3EA6-41B4-9750-1B9AA614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4880" y="2012219"/>
            <a:ext cx="1144008" cy="114681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909569" y="5553399"/>
            <a:ext cx="4081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Oleh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:</a:t>
            </a:r>
          </a:p>
          <a:p>
            <a:pPr algn="ctr"/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Sekretaris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Direktorat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Jenderal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Hortikultura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23377" y="3399820"/>
            <a:ext cx="1097925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v-SE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RANCANGAN </a:t>
            </a:r>
            <a:r>
              <a:rPr lang="nn-NO" sz="4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PENINGKATAN PRODUKSI BUAH DAN FLORIKULTURA 2020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0700653"/>
              </p:ext>
            </p:extLst>
          </p:nvPr>
        </p:nvGraphicFramePr>
        <p:xfrm>
          <a:off x="457201" y="1825625"/>
          <a:ext cx="1128712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6" name="Rectangle 5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5553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12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t"/>
            <a:r>
              <a:rPr lang="sv-S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RANCANGAN </a:t>
            </a:r>
            <a:r>
              <a:rPr lang="en-US" sz="3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PENGEMBANGAN SISTEM PERBENIHAN HORTIKULTURA 2020</a:t>
            </a:r>
            <a:endParaRPr lang="en-US" sz="3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0732868"/>
              </p:ext>
            </p:extLst>
          </p:nvPr>
        </p:nvGraphicFramePr>
        <p:xfrm>
          <a:off x="352425" y="1825625"/>
          <a:ext cx="11487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6" name="Rectangle 5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9738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12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t"/>
            <a:r>
              <a:rPr lang="sv-SE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RANCANGAN </a:t>
            </a:r>
            <a:r>
              <a:rPr lang="en-US" sz="3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PENGEMBANGAN SISTEM PERLINDUNGAN HORTIKULTURA 2020</a:t>
            </a:r>
            <a:endParaRPr lang="en-US" sz="3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538581"/>
              </p:ext>
            </p:extLst>
          </p:nvPr>
        </p:nvGraphicFramePr>
        <p:xfrm>
          <a:off x="352425" y="1825625"/>
          <a:ext cx="11487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6" name="Rectangle 5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45395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12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t"/>
            <a:r>
              <a:rPr lang="sv-SE" sz="3600" b="1" dirty="0" smtClean="0">
                <a:latin typeface="Century Gothic" panose="020B0502020202020204" pitchFamily="34" charset="0"/>
              </a:rPr>
              <a:t>RANCANGAN </a:t>
            </a:r>
            <a:r>
              <a:rPr lang="en-US" sz="3600" b="1" dirty="0" smtClean="0">
                <a:latin typeface="Century Gothic" panose="020B0502020202020204" pitchFamily="34" charset="0"/>
              </a:rPr>
              <a:t>PENGOLAHAN DAN PEMASARAN HASIL HORTIKULTURA 2020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6001612"/>
              </p:ext>
            </p:extLst>
          </p:nvPr>
        </p:nvGraphicFramePr>
        <p:xfrm>
          <a:off x="352425" y="1825625"/>
          <a:ext cx="11487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6" name="Rectangle 5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803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1" y="231775"/>
            <a:ext cx="11477624" cy="6127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RANCANGAN KEGIATAN 2020 VS APBN 2019</a:t>
            </a:r>
            <a:endParaRPr lang="en-US" b="1" dirty="0"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1399689"/>
              </p:ext>
            </p:extLst>
          </p:nvPr>
        </p:nvGraphicFramePr>
        <p:xfrm>
          <a:off x="361951" y="901431"/>
          <a:ext cx="11477624" cy="5325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2133"/>
                <a:gridCol w="1205891"/>
                <a:gridCol w="1304925"/>
                <a:gridCol w="1647825"/>
                <a:gridCol w="1466850"/>
              </a:tblGrid>
              <a:tr h="275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Program/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Kegiatan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/Output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2432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PROGRAM PENINGKATAN PRODUKSI DAN NILAI TAMBAH HORTIKULTURA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b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>
                    <a:solidFill>
                      <a:schemeClr val="accent4"/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Peningkatan Produksi Sayuran dan Tanaman </a:t>
                      </a:r>
                      <a:r>
                        <a:rPr lang="sv-SE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Obat</a:t>
                      </a:r>
                      <a:endParaRPr lang="sv-SE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659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rgbClr val="002060"/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Kawasan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Bawang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Merah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Kawasan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Sayuran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Lainnya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11.185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Kawasan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Aneka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Cabai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Kawasan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Tanaman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Obat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GAP Sayuran dan Tanaman Obat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Kelompok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Kelompok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Kawasan sayuran dan tanaman obat di wilayah perbatasan</a:t>
                      </a:r>
                      <a:endParaRPr lang="sv-SE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nn-NO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Peningkatan Produksi Buah dan Florikultura</a:t>
                      </a:r>
                      <a:endParaRPr lang="nn-NO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659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rgbClr val="002060"/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Kawasan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Buah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Lainnya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280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750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Kawasan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Jeruk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3.250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3.000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Kawasan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Florikultura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12.000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M2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200.000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M2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GAP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Buah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Florikultura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Kelompok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Kelompok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Kawasan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Buah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di Wilayah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Perbatasan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Kawasan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Mangga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1.800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Kawasan Manggis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1.560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1.500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Kawasan Pisang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1.500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1.500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Registrasi Kebun Buah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900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Kebun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1.500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Kebun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6" name="Rectangle 5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7796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2347493"/>
              </p:ext>
            </p:extLst>
          </p:nvPr>
        </p:nvGraphicFramePr>
        <p:xfrm>
          <a:off x="361951" y="1076320"/>
          <a:ext cx="11477624" cy="4863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2133"/>
                <a:gridCol w="1605941"/>
                <a:gridCol w="1339850"/>
                <a:gridCol w="41275"/>
                <a:gridCol w="1466850"/>
                <a:gridCol w="1171575"/>
              </a:tblGrid>
              <a:tr h="30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Program/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Kegiatan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/Output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2020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46609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PROGRAM PENINGKATAN PRODUKSI DAN NILAI TAMBAH HORTIKULTURA</a:t>
                      </a:r>
                      <a:endParaRPr lang="en-US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b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>
                    <a:solidFill>
                      <a:schemeClr val="accent4"/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Pengembangan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Sistem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Perbenihan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Hortikultura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659" marR="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b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>
                    <a:solidFill>
                      <a:srgbClr val="002060"/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Benih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Buah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Lainnya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476.000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Batang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500.000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Batang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Benih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Bawang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Merah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800.000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kg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500.000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kg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Benih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Jeruk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250.000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Batang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500.000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Batang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Sertifikasi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Benih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Hortikultura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1.400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3.000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Benih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Sayuran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Lainnya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100.000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Kg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100.000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Kg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Sarana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Prasarana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Benih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Hortikultura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Benih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Cabai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400.000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Batang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400.000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Batang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6083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/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Pengembangan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Sistem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Perlindungan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Hortikultura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659" marR="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b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>
                    <a:solidFill>
                      <a:srgbClr val="002060"/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 dirty="0">
                          <a:effectLst/>
                          <a:latin typeface="+mn-lt"/>
                        </a:rPr>
                        <a:t>Pengendalian OPT Cabai dan Bawang Merah</a:t>
                      </a:r>
                      <a:endParaRPr lang="nl-NL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1.700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Pengendalian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OPT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Hortikultura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Lainnya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2.500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Penerapan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PHT (PPHT)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Kelompok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Kelompok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Penanganan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Dampak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Perubahan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Iklim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Bencana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Alam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1951" y="231775"/>
            <a:ext cx="11477624" cy="6127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RANCANGAN KEGIATAN </a:t>
            </a:r>
            <a:r>
              <a:rPr lang="en-US" b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2020 VS APBN 2019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7" name="Rectangle 6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7997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1785698"/>
              </p:ext>
            </p:extLst>
          </p:nvPr>
        </p:nvGraphicFramePr>
        <p:xfrm>
          <a:off x="357188" y="1295392"/>
          <a:ext cx="11477624" cy="3489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2133"/>
                <a:gridCol w="1296379"/>
                <a:gridCol w="1590675"/>
                <a:gridCol w="1238250"/>
                <a:gridCol w="1500187"/>
              </a:tblGrid>
              <a:tr h="452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Program/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Kegiatan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/Output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18565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PROGRAM PENINGKATAN PRODUKSI DAN NILAI TAMBAH HORTIKULTURA</a:t>
                      </a:r>
                      <a:endParaRPr lang="en-US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b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>
                    <a:solidFill>
                      <a:schemeClr val="accent4"/>
                    </a:solidFill>
                  </a:tcPr>
                </a:tc>
              </a:tr>
              <a:tr h="452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Pengolahan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Pemasaran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Hasil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Hortikultura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1659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b">
                    <a:solidFill>
                      <a:srgbClr val="002060"/>
                    </a:solidFill>
                  </a:tcPr>
                </a:tc>
              </a:tr>
              <a:tr h="452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Pengembangan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Mutu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Standarisasi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139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2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GHP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Hortikultura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85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kelompok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kelompok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2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Fasilitas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Pasca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panen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Pengolahan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Cabai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Bawang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Merah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237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250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2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Fasilitas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Pasca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panen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Pengolahan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Hortikultura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Lainnya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167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296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Pemasaran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Produk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Hortikultura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182489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235</a:t>
                      </a:r>
                      <a:endParaRPr lang="en-US" sz="1600" b="0" i="0" u="none" strike="noStrike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240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0" marR="6083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unit</a:t>
                      </a:r>
                      <a:endParaRPr lang="en-US" sz="1600" b="0" i="0" u="none" strike="noStrike" dirty="0">
                        <a:solidFill>
                          <a:srgbClr val="632523"/>
                        </a:solidFill>
                        <a:effectLst/>
                        <a:latin typeface="+mn-lt"/>
                      </a:endParaRPr>
                    </a:p>
                  </a:txBody>
                  <a:tcPr marL="6083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1951" y="231775"/>
            <a:ext cx="11477624" cy="6127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RANCANGAN KEGIATAN </a:t>
            </a:r>
            <a:r>
              <a:rPr lang="en-US" b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2020 VS APBN 2019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7" name="Rectangle 6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49791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43E0184-3EB6-49BC-B6E8-9DCB8642D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459" y="2309252"/>
            <a:ext cx="6457950" cy="969771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</a:rPr>
              <a:t>TERIMA KASIH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2426" y="5943600"/>
            <a:ext cx="10680426" cy="664708"/>
            <a:chOff x="0" y="6356350"/>
            <a:chExt cx="12192000" cy="501650"/>
          </a:xfrm>
        </p:grpSpPr>
        <p:sp>
          <p:nvSpPr>
            <p:cNvPr id="5" name="Rectangle 4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DIREKTORAT JENDERAL HORTIKULTURA</a:t>
              </a:r>
            </a:p>
            <a:p>
              <a:pPr marL="809625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KEMENTERIAN PERTANIAN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14886" y="278456"/>
            <a:ext cx="6004307" cy="1182404"/>
            <a:chOff x="2016506" y="244769"/>
            <a:chExt cx="7249997" cy="13052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6506" y="348589"/>
              <a:ext cx="1216619" cy="120144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2" descr="Hasil gambar untuk bawang putih impor">
              <a:extLst>
                <a:ext uri="{FF2B5EF4-FFF2-40B4-BE49-F238E27FC236}">
                  <a16:creationId xmlns="" xmlns:a16="http://schemas.microsoft.com/office/drawing/2014/main" id="{FAC42A41-F304-4EC3-BBA4-AB12A8361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002" y="319993"/>
              <a:ext cx="1269711" cy="119942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asil gambar untuk kentang atlantik impor">
              <a:extLst>
                <a:ext uri="{FF2B5EF4-FFF2-40B4-BE49-F238E27FC236}">
                  <a16:creationId xmlns="" xmlns:a16="http://schemas.microsoft.com/office/drawing/2014/main" id="{499E345B-606A-4666-9BB7-E7490248ED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4531" r="58317" b="-5154"/>
            <a:stretch/>
          </p:blipFill>
          <p:spPr bwMode="auto">
            <a:xfrm>
              <a:off x="4290266" y="277795"/>
              <a:ext cx="1271435" cy="121992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7731" y="244769"/>
              <a:ext cx="1337948" cy="124564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7187" y="314803"/>
              <a:ext cx="1340377" cy="120461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0800000">
              <a:off x="7889177" y="277793"/>
              <a:ext cx="1377326" cy="124859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6419193" y="5457777"/>
            <a:ext cx="5785232" cy="1299787"/>
            <a:chOff x="859809" y="5176519"/>
            <a:chExt cx="9272915" cy="1478431"/>
          </a:xfrm>
        </p:grpSpPr>
        <p:pic>
          <p:nvPicPr>
            <p:cNvPr id="15" name="Picture 1">
              <a:extLst>
                <a:ext uri="{FF2B5EF4-FFF2-40B4-BE49-F238E27FC236}">
                  <a16:creationId xmlns="" xmlns:a16="http://schemas.microsoft.com/office/drawing/2014/main" id="{28534FE5-3EA6-41B4-9750-1B9AA6140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9809" y="5263516"/>
              <a:ext cx="1360398" cy="1304435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Picture 2" descr="Gambar terkait">
              <a:extLst>
                <a:ext uri="{FF2B5EF4-FFF2-40B4-BE49-F238E27FC236}">
                  <a16:creationId xmlns="" xmlns:a16="http://schemas.microsoft.com/office/drawing/2014/main" id="{139CEE66-DF83-436E-9E0C-F98E5EFE7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2071470" y="5227540"/>
              <a:ext cx="1426355" cy="131481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45223" y="5176519"/>
              <a:ext cx="1549968" cy="147843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Picture 16" descr="Gincu Transp.gif">
              <a:extLst>
                <a:ext uri="{FF2B5EF4-FFF2-40B4-BE49-F238E27FC236}">
                  <a16:creationId xmlns="" xmlns:a16="http://schemas.microsoft.com/office/drawing/2014/main" id="{1C36FC7C-CCDC-4D6E-95DD-2BF65F117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600759" y="5236963"/>
              <a:ext cx="1541198" cy="1357542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1">
              <a:extLst>
                <a:ext uri="{FF2B5EF4-FFF2-40B4-BE49-F238E27FC236}">
                  <a16:creationId xmlns="" xmlns:a16="http://schemas.microsoft.com/office/drawing/2014/main" id="{437023E1-C5D1-4A76-A0ED-FE5155568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839428" y="5270964"/>
              <a:ext cx="1431021" cy="132354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95836" y="5282770"/>
              <a:ext cx="1277532" cy="137218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6" descr="grp salak.gif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752711" y="5354004"/>
              <a:ext cx="1319659" cy="1229711"/>
            </a:xfrm>
            <a:prstGeom prst="ellipse">
              <a:avLst/>
            </a:prstGeom>
            <a:ln w="1905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22" name="Picture 11">
              <a:extLst>
                <a:ext uri="{FF2B5EF4-FFF2-40B4-BE49-F238E27FC236}">
                  <a16:creationId xmlns="" xmlns:a16="http://schemas.microsoft.com/office/drawing/2014/main" id="{33050E45-3CEE-47B2-B894-2EA1B4207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720544" y="5334578"/>
              <a:ext cx="1412180" cy="1268564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1084950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21" name="Rectangle 20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  <p:sp>
        <p:nvSpPr>
          <p:cNvPr id="4" name="Oval 3"/>
          <p:cNvSpPr/>
          <p:nvPr/>
        </p:nvSpPr>
        <p:spPr>
          <a:xfrm>
            <a:off x="828675" y="33338"/>
            <a:ext cx="10363199" cy="674108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2000">
                <a:srgbClr val="00B0F0"/>
              </a:gs>
              <a:gs pos="100000">
                <a:srgbClr val="00B0F0"/>
              </a:gs>
            </a:gsLst>
            <a:lin ang="8400000" scaled="0"/>
          </a:gradFill>
          <a:ln>
            <a:noFill/>
          </a:ln>
          <a:effectLst>
            <a:outerShdw blurRad="520700" dist="533400" dir="201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3811" y="1237306"/>
            <a:ext cx="29370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INTERNASIONAL</a:t>
            </a:r>
            <a:endParaRPr lang="en-US" sz="28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1719" y="2029627"/>
            <a:ext cx="1620252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INDUSTRY 4.0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239" y="3427151"/>
            <a:ext cx="1894644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REGULASI PERDAGANGAN INTERNASIONAL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6957" y="1875739"/>
            <a:ext cx="1594020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PASAR DUNIA YANG RENTAN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959031" y="3651318"/>
            <a:ext cx="159402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PERUBAHAN IKLIM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57242" y="1965016"/>
            <a:ext cx="5062536" cy="4657725"/>
            <a:chOff x="3412331" y="1676399"/>
            <a:chExt cx="5062536" cy="4657725"/>
          </a:xfrm>
        </p:grpSpPr>
        <p:sp>
          <p:nvSpPr>
            <p:cNvPr id="5" name="Oval 4"/>
            <p:cNvSpPr/>
            <p:nvPr/>
          </p:nvSpPr>
          <p:spPr>
            <a:xfrm>
              <a:off x="3412331" y="1676399"/>
              <a:ext cx="5062536" cy="465772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5967" y="3952338"/>
              <a:ext cx="193995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NASIONAL</a:t>
              </a:r>
              <a:endParaRPr lang="en-US" sz="280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8647" y="2798122"/>
              <a:ext cx="2499268" cy="1015663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ALIH </a:t>
              </a:r>
              <a:r>
                <a:rPr lang="en-US" sz="2000" dirty="0">
                  <a:solidFill>
                    <a:schemeClr val="bg1"/>
                  </a:solidFill>
                </a:rPr>
                <a:t>FUNGSI LAHAN </a:t>
              </a:r>
              <a:r>
                <a:rPr lang="en-US" sz="2000" dirty="0" smtClean="0">
                  <a:solidFill>
                    <a:schemeClr val="bg1"/>
                  </a:solidFill>
                </a:rPr>
                <a:t>/PERSAINGAN KOMODITAS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5105" y="2074688"/>
              <a:ext cx="2360070" cy="40011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STABILITAS PASOKAN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44005" y="5192595"/>
              <a:ext cx="2403030" cy="40011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MUTU &amp; DAYA SAING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07499" y="4592611"/>
              <a:ext cx="1698991" cy="40011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RANTAI PASOK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03439" y="3275123"/>
              <a:ext cx="1848648" cy="40011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PASAR DINAMIS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8773" y="244850"/>
            <a:ext cx="11039475" cy="8433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id-ID" sz="4000" b="1" dirty="0">
                <a:latin typeface="Century Gothic" panose="020B0502020202020204" pitchFamily="34" charset="0"/>
              </a:rPr>
              <a:t>ISU STRATEGIS HORTIKULTURA 2020 – </a:t>
            </a:r>
            <a:r>
              <a:rPr lang="id-ID" sz="4000" b="1" dirty="0" smtClean="0">
                <a:latin typeface="Century Gothic" panose="020B0502020202020204" pitchFamily="34" charset="0"/>
              </a:rPr>
              <a:t>2024 – 2045</a:t>
            </a:r>
            <a:endParaRPr lang="id-ID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227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6"/>
            <a:ext cx="10515600" cy="8064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TANTANGAN HORTIKULTURA 2020-2024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997206"/>
              </p:ext>
            </p:extLst>
          </p:nvPr>
        </p:nvGraphicFramePr>
        <p:xfrm>
          <a:off x="838200" y="1064954"/>
          <a:ext cx="10515600" cy="542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6" name="Rectangle 5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1444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6" name="Rectangle 5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244" y="0"/>
            <a:ext cx="9144000" cy="5930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STRATEGI HORTIKULTURA 2020-2024</a:t>
            </a:r>
            <a:endParaRPr lang="en-US" sz="40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74656726"/>
              </p:ext>
            </p:extLst>
          </p:nvPr>
        </p:nvGraphicFramePr>
        <p:xfrm>
          <a:off x="352425" y="652552"/>
          <a:ext cx="11611897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587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30" name="Rectangle 29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495708FB-A163-4EB8-9A11-0E8AF6366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1829285"/>
              </p:ext>
            </p:extLst>
          </p:nvPr>
        </p:nvGraphicFramePr>
        <p:xfrm>
          <a:off x="4208820" y="4901434"/>
          <a:ext cx="3724563" cy="1384728"/>
        </p:xfrm>
        <a:graphic>
          <a:graphicData uri="http://schemas.openxmlformats.org/presentationml/2006/ole">
            <p:oleObj spid="_x0000_s1458" name="Worksheet" r:id="rId4" imgW="3365491" imgH="1174588" progId="Excel.Sheet.12">
              <p:embed/>
            </p:oleObj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7E44F0-F689-4421-A584-A83E9894E6F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058" y="1102943"/>
            <a:ext cx="4000073" cy="2260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72853E-2BE7-4EF9-8F2F-4C0D31D507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0060" y="1108632"/>
            <a:ext cx="3724563" cy="225462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64B1170-CC77-43FE-BB25-3BEF3A6BF12F}"/>
              </a:ext>
            </a:extLst>
          </p:cNvPr>
          <p:cNvSpPr/>
          <p:nvPr/>
        </p:nvSpPr>
        <p:spPr>
          <a:xfrm>
            <a:off x="197456" y="2480841"/>
            <a:ext cx="3842707" cy="51282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ID" sz="1400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5D8E15E-3D47-419A-A44B-3965C5C6F7E9}"/>
              </a:ext>
            </a:extLst>
          </p:cNvPr>
          <p:cNvSpPr/>
          <p:nvPr/>
        </p:nvSpPr>
        <p:spPr>
          <a:xfrm>
            <a:off x="4361483" y="2395057"/>
            <a:ext cx="3724563" cy="51282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ID" sz="1400">
              <a:solidFill>
                <a:prstClr val="white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FB1DEC2C-6E0E-4D60-9A27-F7047833AC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9849975"/>
              </p:ext>
            </p:extLst>
          </p:nvPr>
        </p:nvGraphicFramePr>
        <p:xfrm>
          <a:off x="426284" y="3413355"/>
          <a:ext cx="3542300" cy="1220704"/>
        </p:xfrm>
        <a:graphic>
          <a:graphicData uri="http://schemas.openxmlformats.org/presentationml/2006/ole">
            <p:oleObj spid="_x0000_s1459" name="Worksheet" r:id="rId7" imgW="3365491" imgH="1181239" progId="Excel.Sheet.12">
              <p:embed/>
            </p:oleObj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0CFD6285-A28B-4450-9B69-45468430A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184295"/>
              </p:ext>
            </p:extLst>
          </p:nvPr>
        </p:nvGraphicFramePr>
        <p:xfrm>
          <a:off x="4306552" y="3413355"/>
          <a:ext cx="3626831" cy="1274232"/>
        </p:xfrm>
        <a:graphic>
          <a:graphicData uri="http://schemas.openxmlformats.org/presentationml/2006/ole">
            <p:oleObj spid="_x0000_s1460" name="Worksheet" r:id="rId8" imgW="3365491" imgH="1174588" progId="Excel.Sheet.12">
              <p:embed/>
            </p:oleObj>
          </a:graphicData>
        </a:graphic>
      </p:graphicFrame>
      <p:pic>
        <p:nvPicPr>
          <p:cNvPr id="13" name="Picture 2" descr="D:\model baju\New Picture (1).png">
            <a:extLst>
              <a:ext uri="{FF2B5EF4-FFF2-40B4-BE49-F238E27FC236}">
                <a16:creationId xmlns:a16="http://schemas.microsoft.com/office/drawing/2014/main" xmlns="" id="{DE66CF71-1F7C-4AD3-881B-41AE82048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 flipH="1">
            <a:off x="99724" y="1358231"/>
            <a:ext cx="1370257" cy="10516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3451E71-B9E6-4A80-AE58-3A73C7DF6F6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91569" y="1290814"/>
            <a:ext cx="1458884" cy="1020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6B6811F-305B-46C8-842E-5745358D944D}"/>
              </a:ext>
            </a:extLst>
          </p:cNvPr>
          <p:cNvSpPr/>
          <p:nvPr/>
        </p:nvSpPr>
        <p:spPr>
          <a:xfrm>
            <a:off x="7245871" y="5404030"/>
            <a:ext cx="562611" cy="9250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ID" sz="1400">
              <a:solidFill>
                <a:prstClr val="white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619AD03-11BB-4E9D-85C7-85FA6F51AA27}"/>
              </a:ext>
            </a:extLst>
          </p:cNvPr>
          <p:cNvSpPr/>
          <p:nvPr/>
        </p:nvSpPr>
        <p:spPr>
          <a:xfrm>
            <a:off x="3293652" y="3863275"/>
            <a:ext cx="562611" cy="8468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ID" sz="140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4519874-05BF-4969-A25C-5DD7774F58B5}"/>
              </a:ext>
            </a:extLst>
          </p:cNvPr>
          <p:cNvSpPr txBox="1"/>
          <p:nvPr/>
        </p:nvSpPr>
        <p:spPr>
          <a:xfrm>
            <a:off x="85103" y="98457"/>
            <a:ext cx="1202179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585"/>
            <a:r>
              <a:rPr lang="en-ID" sz="28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FLUKTUASI HARGA BAWANG MERAH DAN ANEKA CABAI  </a:t>
            </a:r>
          </a:p>
          <a:p>
            <a:pPr algn="ctr" defTabSz="609585"/>
            <a:r>
              <a:rPr lang="en-ID" sz="28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LEBARAN 2017 &amp; 2018 LEBIH STABIL DIBANDING 2016</a:t>
            </a:r>
            <a:endParaRPr lang="en-ID" sz="28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85E718F-7A16-4C0A-94CF-E6CE42F502C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61825" y="1086820"/>
            <a:ext cx="3986655" cy="21978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AEE5DE5-8F3B-426B-A26E-9B8932A6BA55}"/>
              </a:ext>
            </a:extLst>
          </p:cNvPr>
          <p:cNvSpPr/>
          <p:nvPr/>
        </p:nvSpPr>
        <p:spPr>
          <a:xfrm>
            <a:off x="8173099" y="2385295"/>
            <a:ext cx="3896108" cy="52258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ID" sz="1400">
              <a:solidFill>
                <a:prstClr val="white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CFFA15-2A2A-4CBA-A09D-C7E17D39AB3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82552" y="3532998"/>
            <a:ext cx="3983963" cy="2426279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6EA4F2A0-3EA9-4C49-91DC-E9747AF6A8BE}"/>
              </a:ext>
            </a:extLst>
          </p:cNvPr>
          <p:cNvSpPr/>
          <p:nvPr/>
        </p:nvSpPr>
        <p:spPr>
          <a:xfrm>
            <a:off x="8061825" y="4650655"/>
            <a:ext cx="4025417" cy="73254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ID" sz="1400">
              <a:solidFill>
                <a:prstClr val="white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CAFB6CD-0CBA-4931-9F89-CF3DFDB377CA}"/>
              </a:ext>
            </a:extLst>
          </p:cNvPr>
          <p:cNvSpPr/>
          <p:nvPr/>
        </p:nvSpPr>
        <p:spPr>
          <a:xfrm>
            <a:off x="7236913" y="3917015"/>
            <a:ext cx="562611" cy="8468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ID" sz="1400">
              <a:solidFill>
                <a:prstClr val="white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7115320-616C-4AE5-B715-390CCE615D1B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16131" y="1149041"/>
            <a:ext cx="1278335" cy="1036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1B71C9C-F988-437C-9291-A5EB6741DA0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85998" y="3524777"/>
            <a:ext cx="1272133" cy="1004712"/>
          </a:xfrm>
          <a:prstGeom prst="rect">
            <a:avLst/>
          </a:prstGeom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0FDF6552-8B7A-46DF-983F-24DBB61F9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0566008"/>
              </p:ext>
            </p:extLst>
          </p:nvPr>
        </p:nvGraphicFramePr>
        <p:xfrm>
          <a:off x="426283" y="4901434"/>
          <a:ext cx="3542301" cy="1384728"/>
        </p:xfrm>
        <a:graphic>
          <a:graphicData uri="http://schemas.openxmlformats.org/presentationml/2006/ole">
            <p:oleObj spid="_x0000_s1461" name="Worksheet" r:id="rId15" imgW="3365491" imgH="1174588" progId="Excel.Sheet.12">
              <p:embed/>
            </p:oleObj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F5E4982-6BAF-453B-9389-BD6EA9F574A5}"/>
              </a:ext>
            </a:extLst>
          </p:cNvPr>
          <p:cNvSpPr/>
          <p:nvPr/>
        </p:nvSpPr>
        <p:spPr>
          <a:xfrm>
            <a:off x="3260139" y="5351233"/>
            <a:ext cx="562611" cy="10347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ID" sz="140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227E84-0F95-403F-829E-72BBE5C62465}"/>
              </a:ext>
            </a:extLst>
          </p:cNvPr>
          <p:cNvSpPr txBox="1"/>
          <p:nvPr/>
        </p:nvSpPr>
        <p:spPr>
          <a:xfrm>
            <a:off x="8061825" y="6353560"/>
            <a:ext cx="33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ID" sz="2400" b="1" i="1" dirty="0">
                <a:solidFill>
                  <a:schemeClr val="bg1"/>
                </a:solidFill>
              </a:rPr>
              <a:t>CV= </a:t>
            </a:r>
            <a:r>
              <a:rPr lang="en-ID" sz="2400" b="1" i="1" dirty="0" err="1">
                <a:solidFill>
                  <a:schemeClr val="bg1"/>
                </a:solidFill>
              </a:rPr>
              <a:t>Coefisien</a:t>
            </a:r>
            <a:r>
              <a:rPr lang="en-ID" sz="2400" b="1" i="1" dirty="0">
                <a:solidFill>
                  <a:schemeClr val="bg1"/>
                </a:solidFill>
              </a:rPr>
              <a:t> of variance</a:t>
            </a:r>
          </a:p>
        </p:txBody>
      </p:sp>
    </p:spTree>
    <p:extLst>
      <p:ext uri="{BB962C8B-B14F-4D97-AF65-F5344CB8AC3E}">
        <p14:creationId xmlns:p14="http://schemas.microsoft.com/office/powerpoint/2010/main" xmlns="" val="39970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11" name="Rectangle 10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75885"/>
            <a:ext cx="11353800" cy="7016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PROGRAM/KEGIATAN HORTIKULTURA 2020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677951"/>
              </p:ext>
            </p:extLst>
          </p:nvPr>
        </p:nvGraphicFramePr>
        <p:xfrm>
          <a:off x="1676400" y="1895476"/>
          <a:ext cx="10115549" cy="481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8150" y="1276350"/>
            <a:ext cx="11353799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PROGRAM* : </a:t>
            </a:r>
            <a:r>
              <a:rPr lang="en-US" sz="24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Peningkatan</a:t>
            </a:r>
            <a:r>
              <a:rPr 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Produksi</a:t>
            </a:r>
            <a:r>
              <a:rPr 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Tambah</a:t>
            </a:r>
            <a:r>
              <a:rPr lang="en-US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Hortikultura</a:t>
            </a:r>
            <a:endParaRPr lang="en-US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" y="4008150"/>
            <a:ext cx="1832553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KEGIATAN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70828" y="2109788"/>
            <a:ext cx="811143" cy="4381500"/>
          </a:xfrm>
          <a:custGeom>
            <a:avLst/>
            <a:gdLst>
              <a:gd name="connsiteX0" fmla="*/ 0 w 811143"/>
              <a:gd name="connsiteY0" fmla="*/ 0 h 3705225"/>
              <a:gd name="connsiteX1" fmla="*/ 676275 w 811143"/>
              <a:gd name="connsiteY1" fmla="*/ 1085850 h 3705225"/>
              <a:gd name="connsiteX2" fmla="*/ 762000 w 811143"/>
              <a:gd name="connsiteY2" fmla="*/ 2295525 h 3705225"/>
              <a:gd name="connsiteX3" fmla="*/ 95250 w 811143"/>
              <a:gd name="connsiteY3" fmla="*/ 3705225 h 37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143" h="3705225">
                <a:moveTo>
                  <a:pt x="0" y="0"/>
                </a:moveTo>
                <a:cubicBezTo>
                  <a:pt x="274637" y="351631"/>
                  <a:pt x="549275" y="703263"/>
                  <a:pt x="676275" y="1085850"/>
                </a:cubicBezTo>
                <a:cubicBezTo>
                  <a:pt x="803275" y="1468437"/>
                  <a:pt x="858837" y="1858963"/>
                  <a:pt x="762000" y="2295525"/>
                </a:cubicBezTo>
                <a:cubicBezTo>
                  <a:pt x="665163" y="2732087"/>
                  <a:pt x="206375" y="3459163"/>
                  <a:pt x="95250" y="3705225"/>
                </a:cubicBezTo>
              </a:path>
            </a:pathLst>
          </a:custGeom>
          <a:noFill/>
          <a:ln w="38100" cmpd="thickThin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21861" y="6415956"/>
            <a:ext cx="107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* </a:t>
            </a:r>
            <a:r>
              <a:rPr lang="en-US" b="1" i="1" dirty="0" err="1" smtClean="0">
                <a:solidFill>
                  <a:schemeClr val="bg1"/>
                </a:solidFill>
              </a:rPr>
              <a:t>tentatif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341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21" name="Rectangle 20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AC12944-ACE6-4E04-9EE7-94B9392987FF}"/>
              </a:ext>
            </a:extLst>
          </p:cNvPr>
          <p:cNvGrpSpPr/>
          <p:nvPr/>
        </p:nvGrpSpPr>
        <p:grpSpPr>
          <a:xfrm>
            <a:off x="936933" y="256934"/>
            <a:ext cx="11713817" cy="6370983"/>
            <a:chOff x="205014" y="243509"/>
            <a:chExt cx="11713817" cy="637098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2D16933-631E-4B25-8D65-1FDE4D8E3BE1}"/>
                </a:ext>
              </a:extLst>
            </p:cNvPr>
            <p:cNvSpPr/>
            <p:nvPr/>
          </p:nvSpPr>
          <p:spPr>
            <a:xfrm>
              <a:off x="4566063" y="1858618"/>
              <a:ext cx="2872225" cy="296848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33">
                <a:solidFill>
                  <a:schemeClr val="tx1"/>
                </a:solidFill>
              </a:endParaRPr>
            </a:p>
          </p:txBody>
        </p:sp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xmlns="" id="{0CF7DC24-34BB-4FEB-9022-90B766D945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108215043"/>
                </p:ext>
              </p:extLst>
            </p:nvPr>
          </p:nvGraphicFramePr>
          <p:xfrm>
            <a:off x="205014" y="243509"/>
            <a:ext cx="11713817" cy="63709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DD41BC3-4A7E-4AC9-8C42-FC5C0277B01C}"/>
                </a:ext>
              </a:extLst>
            </p:cNvPr>
            <p:cNvSpPr txBox="1"/>
            <p:nvPr/>
          </p:nvSpPr>
          <p:spPr>
            <a:xfrm>
              <a:off x="5805649" y="1808924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9E8C94E-859E-4393-98F8-FFA24B32419A}"/>
                </a:ext>
              </a:extLst>
            </p:cNvPr>
            <p:cNvSpPr txBox="1"/>
            <p:nvPr/>
          </p:nvSpPr>
          <p:spPr>
            <a:xfrm>
              <a:off x="6574274" y="2050775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744B7FE-EC74-4A8A-9199-4F9F379A5253}"/>
                </a:ext>
              </a:extLst>
            </p:cNvPr>
            <p:cNvSpPr txBox="1"/>
            <p:nvPr/>
          </p:nvSpPr>
          <p:spPr>
            <a:xfrm>
              <a:off x="7074543" y="2635550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49A50FD-E21B-45AF-B517-B1140BD9E1B5}"/>
                </a:ext>
              </a:extLst>
            </p:cNvPr>
            <p:cNvSpPr txBox="1"/>
            <p:nvPr/>
          </p:nvSpPr>
          <p:spPr>
            <a:xfrm>
              <a:off x="7074543" y="3429001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FC77D0-F5FC-49C7-B2BB-3E0683B018FF}"/>
                </a:ext>
              </a:extLst>
            </p:cNvPr>
            <p:cNvSpPr txBox="1"/>
            <p:nvPr/>
          </p:nvSpPr>
          <p:spPr>
            <a:xfrm>
              <a:off x="6574274" y="4101547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03D3AF9-4D66-4433-BA08-8AB7472EBCF8}"/>
                </a:ext>
              </a:extLst>
            </p:cNvPr>
            <p:cNvSpPr txBox="1"/>
            <p:nvPr/>
          </p:nvSpPr>
          <p:spPr>
            <a:xfrm>
              <a:off x="5843701" y="4354974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C0F26BA-9907-46BD-A14B-E3C7A72A963B}"/>
                </a:ext>
              </a:extLst>
            </p:cNvPr>
            <p:cNvSpPr txBox="1"/>
            <p:nvPr/>
          </p:nvSpPr>
          <p:spPr>
            <a:xfrm>
              <a:off x="5085361" y="4122221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C9FEAB7-5830-4480-A923-38E794A576A5}"/>
                </a:ext>
              </a:extLst>
            </p:cNvPr>
            <p:cNvSpPr txBox="1"/>
            <p:nvPr/>
          </p:nvSpPr>
          <p:spPr>
            <a:xfrm>
              <a:off x="4595374" y="3458817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FC2B1EE-E168-4370-8169-86E46523491B}"/>
                </a:ext>
              </a:extLst>
            </p:cNvPr>
            <p:cNvSpPr txBox="1"/>
            <p:nvPr/>
          </p:nvSpPr>
          <p:spPr>
            <a:xfrm>
              <a:off x="4595374" y="2675353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07D8150-9F80-4C21-91F5-EA480299572F}"/>
                </a:ext>
              </a:extLst>
            </p:cNvPr>
            <p:cNvSpPr txBox="1"/>
            <p:nvPr/>
          </p:nvSpPr>
          <p:spPr>
            <a:xfrm>
              <a:off x="4981165" y="2020957"/>
              <a:ext cx="530915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10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0330" y="2144700"/>
            <a:ext cx="2564193" cy="3374413"/>
            <a:chOff x="609600" y="3284984"/>
            <a:chExt cx="2564193" cy="3374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" y="5384067"/>
              <a:ext cx="1291435" cy="1275330"/>
            </a:xfrm>
            <a:prstGeom prst="ellipse">
              <a:avLst/>
            </a:prstGeom>
            <a:ln w="3175" cap="rnd">
              <a:solidFill>
                <a:srgbClr val="FFFFCC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7268" y="3284984"/>
              <a:ext cx="1426525" cy="1376833"/>
            </a:xfrm>
            <a:prstGeom prst="ellipse">
              <a:avLst/>
            </a:prstGeom>
            <a:ln w="3175" cap="rnd">
              <a:solidFill>
                <a:srgbClr val="FFFFCC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Oval 18"/>
            <p:cNvSpPr/>
            <p:nvPr/>
          </p:nvSpPr>
          <p:spPr>
            <a:xfrm>
              <a:off x="1123259" y="4230117"/>
              <a:ext cx="1466253" cy="1484158"/>
            </a:xfrm>
            <a:prstGeom prst="ellipse">
              <a:avLst/>
            </a:prstGeom>
            <a:blipFill rotWithShape="1">
              <a:blip r:embed="rId10" cstate="print"/>
              <a:stretch>
                <a:fillRect/>
              </a:stretch>
            </a:blipFill>
            <a:ln w="3175">
              <a:solidFill>
                <a:srgbClr val="FFFFC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xmlns="" val="415463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AC12944-ACE6-4E04-9EE7-94B9392987FF}"/>
              </a:ext>
            </a:extLst>
          </p:cNvPr>
          <p:cNvGrpSpPr/>
          <p:nvPr/>
        </p:nvGrpSpPr>
        <p:grpSpPr>
          <a:xfrm>
            <a:off x="-1683122" y="-86756"/>
            <a:ext cx="13072533" cy="6370983"/>
            <a:chOff x="183321" y="156681"/>
            <a:chExt cx="11713817" cy="637098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2D16933-631E-4B25-8D65-1FDE4D8E3BE1}"/>
                </a:ext>
              </a:extLst>
            </p:cNvPr>
            <p:cNvSpPr/>
            <p:nvPr/>
          </p:nvSpPr>
          <p:spPr>
            <a:xfrm>
              <a:off x="4566063" y="1858618"/>
              <a:ext cx="2872225" cy="296848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33">
                <a:solidFill>
                  <a:schemeClr val="tx1"/>
                </a:solidFill>
              </a:endParaRPr>
            </a:p>
          </p:txBody>
        </p:sp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xmlns="" id="{0CF7DC24-34BB-4FEB-9022-90B766D945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2830711955"/>
                </p:ext>
              </p:extLst>
            </p:nvPr>
          </p:nvGraphicFramePr>
          <p:xfrm>
            <a:off x="183321" y="156681"/>
            <a:ext cx="11713817" cy="63709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DD41BC3-4A7E-4AC9-8C42-FC5C0277B01C}"/>
                </a:ext>
              </a:extLst>
            </p:cNvPr>
            <p:cNvSpPr txBox="1"/>
            <p:nvPr/>
          </p:nvSpPr>
          <p:spPr>
            <a:xfrm>
              <a:off x="5805648" y="1808923"/>
              <a:ext cx="320602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9E8C94E-859E-4393-98F8-FFA24B32419A}"/>
                </a:ext>
              </a:extLst>
            </p:cNvPr>
            <p:cNvSpPr txBox="1"/>
            <p:nvPr/>
          </p:nvSpPr>
          <p:spPr>
            <a:xfrm>
              <a:off x="6574274" y="2050775"/>
              <a:ext cx="320602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744B7FE-EC74-4A8A-9199-4F9F379A5253}"/>
                </a:ext>
              </a:extLst>
            </p:cNvPr>
            <p:cNvSpPr txBox="1"/>
            <p:nvPr/>
          </p:nvSpPr>
          <p:spPr>
            <a:xfrm>
              <a:off x="7074545" y="2635550"/>
              <a:ext cx="320602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49A50FD-E21B-45AF-B517-B1140BD9E1B5}"/>
                </a:ext>
              </a:extLst>
            </p:cNvPr>
            <p:cNvSpPr txBox="1"/>
            <p:nvPr/>
          </p:nvSpPr>
          <p:spPr>
            <a:xfrm>
              <a:off x="7074545" y="3429001"/>
              <a:ext cx="320602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FC77D0-F5FC-49C7-B2BB-3E0683B018FF}"/>
                </a:ext>
              </a:extLst>
            </p:cNvPr>
            <p:cNvSpPr txBox="1"/>
            <p:nvPr/>
          </p:nvSpPr>
          <p:spPr>
            <a:xfrm>
              <a:off x="6574274" y="4101547"/>
              <a:ext cx="320602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03D3AF9-4D66-4433-BA08-8AB7472EBCF8}"/>
                </a:ext>
              </a:extLst>
            </p:cNvPr>
            <p:cNvSpPr txBox="1"/>
            <p:nvPr/>
          </p:nvSpPr>
          <p:spPr>
            <a:xfrm>
              <a:off x="5843701" y="4354974"/>
              <a:ext cx="320602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C0F26BA-9907-46BD-A14B-E3C7A72A963B}"/>
                </a:ext>
              </a:extLst>
            </p:cNvPr>
            <p:cNvSpPr txBox="1"/>
            <p:nvPr/>
          </p:nvSpPr>
          <p:spPr>
            <a:xfrm>
              <a:off x="5085361" y="4122221"/>
              <a:ext cx="320602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C9FEAB7-5830-4480-A923-38E794A576A5}"/>
                </a:ext>
              </a:extLst>
            </p:cNvPr>
            <p:cNvSpPr txBox="1"/>
            <p:nvPr/>
          </p:nvSpPr>
          <p:spPr>
            <a:xfrm>
              <a:off x="4595374" y="3458817"/>
              <a:ext cx="320602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FC2B1EE-E168-4370-8169-86E46523491B}"/>
                </a:ext>
              </a:extLst>
            </p:cNvPr>
            <p:cNvSpPr txBox="1"/>
            <p:nvPr/>
          </p:nvSpPr>
          <p:spPr>
            <a:xfrm>
              <a:off x="4595374" y="2675353"/>
              <a:ext cx="320602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07D8150-9F80-4C21-91F5-EA480299572F}"/>
                </a:ext>
              </a:extLst>
            </p:cNvPr>
            <p:cNvSpPr txBox="1"/>
            <p:nvPr/>
          </p:nvSpPr>
          <p:spPr>
            <a:xfrm>
              <a:off x="4981163" y="2020957"/>
              <a:ext cx="475733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667" b="1" dirty="0"/>
                <a:t>10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125582" y="1312863"/>
            <a:ext cx="3263829" cy="4741983"/>
            <a:chOff x="-750205" y="2030266"/>
            <a:chExt cx="3263829" cy="4741983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xmlns="" id="{437023E1-C5D1-4A76-A0ED-FE5155568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737880" y="5311307"/>
              <a:ext cx="1639953" cy="14609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FF00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xmlns="" id="{28534FE5-3EA6-41B4-9750-1B9AA6140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750205" y="2842562"/>
              <a:ext cx="1507068" cy="13923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FF00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xmlns="" id="{33050E45-3CEE-47B2-B894-2EA1B4207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89234" y="3825368"/>
              <a:ext cx="1624390" cy="14859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FF00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2" descr="Image result for mangga arumani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41" y="2030266"/>
              <a:ext cx="1602031" cy="15794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FF0000"/>
              </a:solidFill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xmlns="" val="849559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41300"/>
            <a:ext cx="111252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v-SE" sz="3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RANCANGAN PENINGKATAN PRODUKSI SAYURAN DAN TANAMAN OBAT 2020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5404495"/>
              </p:ext>
            </p:extLst>
          </p:nvPr>
        </p:nvGraphicFramePr>
        <p:xfrm>
          <a:off x="590550" y="1825624"/>
          <a:ext cx="1112520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284227"/>
            <a:ext cx="12192000" cy="501061"/>
            <a:chOff x="0" y="6356350"/>
            <a:chExt cx="12192000" cy="501650"/>
          </a:xfrm>
        </p:grpSpPr>
        <p:sp>
          <p:nvSpPr>
            <p:cNvPr id="6" name="Rectangle 5"/>
            <p:cNvSpPr/>
            <p:nvPr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008000"/>
            </a:solidFill>
            <a:ln w="1587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DIREKTORAT JENDERAL HORTIKULTURA</a:t>
              </a:r>
            </a:p>
            <a:p>
              <a:pPr marL="809625" defTabSz="685800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</a:rPr>
                <a:t>KEMENTERIAN PERTANIAN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2425" y="6401293"/>
              <a:ext cx="522623" cy="41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04732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solano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lano" id="{B9D84BAD-F653-4F6A-AE37-52EB78E90251}" vid="{D09CAA37-1785-4769-B7A3-E0A1B8806D9A}"/>
    </a:ext>
  </a:extLst>
</a:theme>
</file>

<file path=ppt/theme/theme4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977</Words>
  <Application>Microsoft Office PowerPoint</Application>
  <PresentationFormat>Custom</PresentationFormat>
  <Paragraphs>380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Retrospect</vt:lpstr>
      <vt:lpstr>solano</vt:lpstr>
      <vt:lpstr>1_Office Theme</vt:lpstr>
      <vt:lpstr>Worksheet</vt:lpstr>
      <vt:lpstr>RANCANGAN KEGIATAN STRATEGIS HORTIKULTURA 2020</vt:lpstr>
      <vt:lpstr>ISU STRATEGIS HORTIKULTURA 2020 – 2024 – 2045</vt:lpstr>
      <vt:lpstr>TANTANGAN HORTIKULTURA 2020-2024</vt:lpstr>
      <vt:lpstr>STRATEGI HORTIKULTURA 2020-2024</vt:lpstr>
      <vt:lpstr>Slide 5</vt:lpstr>
      <vt:lpstr>PROGRAM/KEGIATAN HORTIKULTURA 2020</vt:lpstr>
      <vt:lpstr>Slide 7</vt:lpstr>
      <vt:lpstr>Slide 8</vt:lpstr>
      <vt:lpstr>RANCANGAN PENINGKATAN PRODUKSI SAYURAN DAN TANAMAN OBAT 2020</vt:lpstr>
      <vt:lpstr>RANCANGAN PENINGKATAN PRODUKSI BUAH DAN FLORIKULTURA 2020</vt:lpstr>
      <vt:lpstr>RANCANGAN PENGEMBANGAN SISTEM PERBENIHAN HORTIKULTURA 2020</vt:lpstr>
      <vt:lpstr>RANCANGAN PENGEMBANGAN SISTEM PERLINDUNGAN HORTIKULTURA 2020</vt:lpstr>
      <vt:lpstr>RANCANGAN PENGOLAHAN DAN PEMASARAN HASIL HORTIKULTURA 2020</vt:lpstr>
      <vt:lpstr>RANCANGAN KEGIATAN 2020 VS APBN 2019</vt:lpstr>
      <vt:lpstr>RANCANGAN KEGIATAN 2020 VS APBN 2019</vt:lpstr>
      <vt:lpstr>RANCANGAN KEGIATAN 2020 VS APBN 2019</vt:lpstr>
      <vt:lpstr>TERIMA KASIH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PROGRAM01</dc:creator>
  <cp:lastModifiedBy>sONI</cp:lastModifiedBy>
  <cp:revision>135</cp:revision>
  <dcterms:created xsi:type="dcterms:W3CDTF">2019-02-15T02:11:15Z</dcterms:created>
  <dcterms:modified xsi:type="dcterms:W3CDTF">2019-02-18T09:59:23Z</dcterms:modified>
</cp:coreProperties>
</file>